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64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76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95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99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61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01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157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90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Nesne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839272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91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20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941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Nesne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31616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think-cell Slide" r:id="rId15" imgW="416" imgH="416" progId="TCLayout.ActiveDocument.1">
                  <p:embed/>
                </p:oleObj>
              </mc:Choice>
              <mc:Fallback>
                <p:oleObj name="think-cell Slide" r:id="rId15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EBED3-374A-4F96-BC0B-32457445403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B5EDE-CD88-4919-94F6-27D540AD37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01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image" Target="../media/image2.emf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oleObject" Target="../embeddings/oleObject4.bin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vmlDrawing" Target="../drawings/vmlDrawing3.v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image" Target="../media/image1.emf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oleObject" Target="../embeddings/oleObject3.bin"/><Relationship Id="rId28" Type="http://schemas.openxmlformats.org/officeDocument/2006/relationships/image" Target="../media/image3.emf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slideLayout" Target="../slideLayouts/slideLayout7.xml"/><Relationship Id="rId27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35.xml"/><Relationship Id="rId18" Type="http://schemas.openxmlformats.org/officeDocument/2006/relationships/tags" Target="../tags/tag40.xml"/><Relationship Id="rId26" Type="http://schemas.openxmlformats.org/officeDocument/2006/relationships/tags" Target="../tags/tag48.xml"/><Relationship Id="rId39" Type="http://schemas.openxmlformats.org/officeDocument/2006/relationships/tags" Target="../tags/tag61.xml"/><Relationship Id="rId21" Type="http://schemas.openxmlformats.org/officeDocument/2006/relationships/tags" Target="../tags/tag43.xml"/><Relationship Id="rId34" Type="http://schemas.openxmlformats.org/officeDocument/2006/relationships/tags" Target="../tags/tag56.xml"/><Relationship Id="rId42" Type="http://schemas.openxmlformats.org/officeDocument/2006/relationships/tags" Target="../tags/tag64.xml"/><Relationship Id="rId47" Type="http://schemas.openxmlformats.org/officeDocument/2006/relationships/tags" Target="../tags/tag69.xml"/><Relationship Id="rId50" Type="http://schemas.openxmlformats.org/officeDocument/2006/relationships/tags" Target="../tags/tag72.xml"/><Relationship Id="rId55" Type="http://schemas.openxmlformats.org/officeDocument/2006/relationships/tags" Target="../tags/tag77.xml"/><Relationship Id="rId63" Type="http://schemas.openxmlformats.org/officeDocument/2006/relationships/tags" Target="../tags/tag85.xml"/><Relationship Id="rId68" Type="http://schemas.openxmlformats.org/officeDocument/2006/relationships/tags" Target="../tags/tag90.xml"/><Relationship Id="rId76" Type="http://schemas.openxmlformats.org/officeDocument/2006/relationships/tags" Target="../tags/tag98.xml"/><Relationship Id="rId7" Type="http://schemas.openxmlformats.org/officeDocument/2006/relationships/tags" Target="../tags/tag29.xml"/><Relationship Id="rId71" Type="http://schemas.openxmlformats.org/officeDocument/2006/relationships/tags" Target="../tags/tag93.xml"/><Relationship Id="rId2" Type="http://schemas.openxmlformats.org/officeDocument/2006/relationships/tags" Target="../tags/tag24.xml"/><Relationship Id="rId16" Type="http://schemas.openxmlformats.org/officeDocument/2006/relationships/tags" Target="../tags/tag38.xml"/><Relationship Id="rId29" Type="http://schemas.openxmlformats.org/officeDocument/2006/relationships/tags" Target="../tags/tag51.xml"/><Relationship Id="rId11" Type="http://schemas.openxmlformats.org/officeDocument/2006/relationships/tags" Target="../tags/tag33.xml"/><Relationship Id="rId24" Type="http://schemas.openxmlformats.org/officeDocument/2006/relationships/tags" Target="../tags/tag46.xml"/><Relationship Id="rId32" Type="http://schemas.openxmlformats.org/officeDocument/2006/relationships/tags" Target="../tags/tag54.xml"/><Relationship Id="rId37" Type="http://schemas.openxmlformats.org/officeDocument/2006/relationships/tags" Target="../tags/tag59.xml"/><Relationship Id="rId40" Type="http://schemas.openxmlformats.org/officeDocument/2006/relationships/tags" Target="../tags/tag62.xml"/><Relationship Id="rId45" Type="http://schemas.openxmlformats.org/officeDocument/2006/relationships/tags" Target="../tags/tag67.xml"/><Relationship Id="rId53" Type="http://schemas.openxmlformats.org/officeDocument/2006/relationships/tags" Target="../tags/tag75.xml"/><Relationship Id="rId58" Type="http://schemas.openxmlformats.org/officeDocument/2006/relationships/tags" Target="../tags/tag80.xml"/><Relationship Id="rId66" Type="http://schemas.openxmlformats.org/officeDocument/2006/relationships/tags" Target="../tags/tag88.xml"/><Relationship Id="rId74" Type="http://schemas.openxmlformats.org/officeDocument/2006/relationships/tags" Target="../tags/tag96.xml"/><Relationship Id="rId79" Type="http://schemas.openxmlformats.org/officeDocument/2006/relationships/slideLayout" Target="../slideLayouts/slideLayout7.xml"/><Relationship Id="rId5" Type="http://schemas.openxmlformats.org/officeDocument/2006/relationships/tags" Target="../tags/tag27.xml"/><Relationship Id="rId61" Type="http://schemas.openxmlformats.org/officeDocument/2006/relationships/tags" Target="../tags/tag83.xml"/><Relationship Id="rId82" Type="http://schemas.openxmlformats.org/officeDocument/2006/relationships/oleObject" Target="../embeddings/oleObject7.bin"/><Relationship Id="rId10" Type="http://schemas.openxmlformats.org/officeDocument/2006/relationships/tags" Target="../tags/tag32.xml"/><Relationship Id="rId19" Type="http://schemas.openxmlformats.org/officeDocument/2006/relationships/tags" Target="../tags/tag41.xml"/><Relationship Id="rId31" Type="http://schemas.openxmlformats.org/officeDocument/2006/relationships/tags" Target="../tags/tag53.xml"/><Relationship Id="rId44" Type="http://schemas.openxmlformats.org/officeDocument/2006/relationships/tags" Target="../tags/tag66.xml"/><Relationship Id="rId52" Type="http://schemas.openxmlformats.org/officeDocument/2006/relationships/tags" Target="../tags/tag74.xml"/><Relationship Id="rId60" Type="http://schemas.openxmlformats.org/officeDocument/2006/relationships/tags" Target="../tags/tag82.xml"/><Relationship Id="rId65" Type="http://schemas.openxmlformats.org/officeDocument/2006/relationships/tags" Target="../tags/tag87.xml"/><Relationship Id="rId73" Type="http://schemas.openxmlformats.org/officeDocument/2006/relationships/tags" Target="../tags/tag95.xml"/><Relationship Id="rId78" Type="http://schemas.openxmlformats.org/officeDocument/2006/relationships/tags" Target="../tags/tag100.xml"/><Relationship Id="rId81" Type="http://schemas.openxmlformats.org/officeDocument/2006/relationships/image" Target="../media/image1.emf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Relationship Id="rId22" Type="http://schemas.openxmlformats.org/officeDocument/2006/relationships/tags" Target="../tags/tag44.xml"/><Relationship Id="rId27" Type="http://schemas.openxmlformats.org/officeDocument/2006/relationships/tags" Target="../tags/tag49.xml"/><Relationship Id="rId30" Type="http://schemas.openxmlformats.org/officeDocument/2006/relationships/tags" Target="../tags/tag52.xml"/><Relationship Id="rId35" Type="http://schemas.openxmlformats.org/officeDocument/2006/relationships/tags" Target="../tags/tag57.xml"/><Relationship Id="rId43" Type="http://schemas.openxmlformats.org/officeDocument/2006/relationships/tags" Target="../tags/tag65.xml"/><Relationship Id="rId48" Type="http://schemas.openxmlformats.org/officeDocument/2006/relationships/tags" Target="../tags/tag70.xml"/><Relationship Id="rId56" Type="http://schemas.openxmlformats.org/officeDocument/2006/relationships/tags" Target="../tags/tag78.xml"/><Relationship Id="rId64" Type="http://schemas.openxmlformats.org/officeDocument/2006/relationships/tags" Target="../tags/tag86.xml"/><Relationship Id="rId69" Type="http://schemas.openxmlformats.org/officeDocument/2006/relationships/tags" Target="../tags/tag91.xml"/><Relationship Id="rId77" Type="http://schemas.openxmlformats.org/officeDocument/2006/relationships/tags" Target="../tags/tag99.xml"/><Relationship Id="rId8" Type="http://schemas.openxmlformats.org/officeDocument/2006/relationships/tags" Target="../tags/tag30.xml"/><Relationship Id="rId51" Type="http://schemas.openxmlformats.org/officeDocument/2006/relationships/tags" Target="../tags/tag73.xml"/><Relationship Id="rId72" Type="http://schemas.openxmlformats.org/officeDocument/2006/relationships/tags" Target="../tags/tag94.xml"/><Relationship Id="rId80" Type="http://schemas.openxmlformats.org/officeDocument/2006/relationships/oleObject" Target="../embeddings/oleObject6.bin"/><Relationship Id="rId3" Type="http://schemas.openxmlformats.org/officeDocument/2006/relationships/tags" Target="../tags/tag25.xml"/><Relationship Id="rId12" Type="http://schemas.openxmlformats.org/officeDocument/2006/relationships/tags" Target="../tags/tag34.xml"/><Relationship Id="rId17" Type="http://schemas.openxmlformats.org/officeDocument/2006/relationships/tags" Target="../tags/tag39.xml"/><Relationship Id="rId25" Type="http://schemas.openxmlformats.org/officeDocument/2006/relationships/tags" Target="../tags/tag47.xml"/><Relationship Id="rId33" Type="http://schemas.openxmlformats.org/officeDocument/2006/relationships/tags" Target="../tags/tag55.xml"/><Relationship Id="rId38" Type="http://schemas.openxmlformats.org/officeDocument/2006/relationships/tags" Target="../tags/tag60.xml"/><Relationship Id="rId46" Type="http://schemas.openxmlformats.org/officeDocument/2006/relationships/tags" Target="../tags/tag68.xml"/><Relationship Id="rId59" Type="http://schemas.openxmlformats.org/officeDocument/2006/relationships/tags" Target="../tags/tag81.xml"/><Relationship Id="rId67" Type="http://schemas.openxmlformats.org/officeDocument/2006/relationships/tags" Target="../tags/tag89.xml"/><Relationship Id="rId20" Type="http://schemas.openxmlformats.org/officeDocument/2006/relationships/tags" Target="../tags/tag42.xml"/><Relationship Id="rId41" Type="http://schemas.openxmlformats.org/officeDocument/2006/relationships/tags" Target="../tags/tag63.xml"/><Relationship Id="rId54" Type="http://schemas.openxmlformats.org/officeDocument/2006/relationships/tags" Target="../tags/tag76.xml"/><Relationship Id="rId62" Type="http://schemas.openxmlformats.org/officeDocument/2006/relationships/tags" Target="../tags/tag84.xml"/><Relationship Id="rId70" Type="http://schemas.openxmlformats.org/officeDocument/2006/relationships/tags" Target="../tags/tag92.xml"/><Relationship Id="rId75" Type="http://schemas.openxmlformats.org/officeDocument/2006/relationships/tags" Target="../tags/tag97.xml"/><Relationship Id="rId83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15" Type="http://schemas.openxmlformats.org/officeDocument/2006/relationships/tags" Target="../tags/tag37.xml"/><Relationship Id="rId23" Type="http://schemas.openxmlformats.org/officeDocument/2006/relationships/tags" Target="../tags/tag45.xml"/><Relationship Id="rId28" Type="http://schemas.openxmlformats.org/officeDocument/2006/relationships/tags" Target="../tags/tag50.xml"/><Relationship Id="rId36" Type="http://schemas.openxmlformats.org/officeDocument/2006/relationships/tags" Target="../tags/tag58.xml"/><Relationship Id="rId49" Type="http://schemas.openxmlformats.org/officeDocument/2006/relationships/tags" Target="../tags/tag71.xml"/><Relationship Id="rId57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12.xml"/><Relationship Id="rId18" Type="http://schemas.openxmlformats.org/officeDocument/2006/relationships/tags" Target="../tags/tag117.xml"/><Relationship Id="rId26" Type="http://schemas.openxmlformats.org/officeDocument/2006/relationships/tags" Target="../tags/tag125.xml"/><Relationship Id="rId39" Type="http://schemas.openxmlformats.org/officeDocument/2006/relationships/tags" Target="../tags/tag138.xml"/><Relationship Id="rId21" Type="http://schemas.openxmlformats.org/officeDocument/2006/relationships/tags" Target="../tags/tag120.xml"/><Relationship Id="rId34" Type="http://schemas.openxmlformats.org/officeDocument/2006/relationships/tags" Target="../tags/tag133.xml"/><Relationship Id="rId42" Type="http://schemas.openxmlformats.org/officeDocument/2006/relationships/tags" Target="../tags/tag141.xml"/><Relationship Id="rId47" Type="http://schemas.openxmlformats.org/officeDocument/2006/relationships/tags" Target="../tags/tag146.xml"/><Relationship Id="rId50" Type="http://schemas.openxmlformats.org/officeDocument/2006/relationships/tags" Target="../tags/tag149.xml"/><Relationship Id="rId55" Type="http://schemas.openxmlformats.org/officeDocument/2006/relationships/tags" Target="../tags/tag154.xml"/><Relationship Id="rId63" Type="http://schemas.openxmlformats.org/officeDocument/2006/relationships/tags" Target="../tags/tag162.xml"/><Relationship Id="rId68" Type="http://schemas.openxmlformats.org/officeDocument/2006/relationships/tags" Target="../tags/tag167.xml"/><Relationship Id="rId76" Type="http://schemas.openxmlformats.org/officeDocument/2006/relationships/tags" Target="../tags/tag175.xml"/><Relationship Id="rId7" Type="http://schemas.openxmlformats.org/officeDocument/2006/relationships/tags" Target="../tags/tag106.xml"/><Relationship Id="rId71" Type="http://schemas.openxmlformats.org/officeDocument/2006/relationships/tags" Target="../tags/tag170.xml"/><Relationship Id="rId2" Type="http://schemas.openxmlformats.org/officeDocument/2006/relationships/tags" Target="../tags/tag101.xml"/><Relationship Id="rId16" Type="http://schemas.openxmlformats.org/officeDocument/2006/relationships/tags" Target="../tags/tag115.xml"/><Relationship Id="rId29" Type="http://schemas.openxmlformats.org/officeDocument/2006/relationships/tags" Target="../tags/tag128.xml"/><Relationship Id="rId11" Type="http://schemas.openxmlformats.org/officeDocument/2006/relationships/tags" Target="../tags/tag110.xml"/><Relationship Id="rId24" Type="http://schemas.openxmlformats.org/officeDocument/2006/relationships/tags" Target="../tags/tag123.xml"/><Relationship Id="rId32" Type="http://schemas.openxmlformats.org/officeDocument/2006/relationships/tags" Target="../tags/tag131.xml"/><Relationship Id="rId37" Type="http://schemas.openxmlformats.org/officeDocument/2006/relationships/tags" Target="../tags/tag136.xml"/><Relationship Id="rId40" Type="http://schemas.openxmlformats.org/officeDocument/2006/relationships/tags" Target="../tags/tag139.xml"/><Relationship Id="rId45" Type="http://schemas.openxmlformats.org/officeDocument/2006/relationships/tags" Target="../tags/tag144.xml"/><Relationship Id="rId53" Type="http://schemas.openxmlformats.org/officeDocument/2006/relationships/tags" Target="../tags/tag152.xml"/><Relationship Id="rId58" Type="http://schemas.openxmlformats.org/officeDocument/2006/relationships/tags" Target="../tags/tag157.xml"/><Relationship Id="rId66" Type="http://schemas.openxmlformats.org/officeDocument/2006/relationships/tags" Target="../tags/tag165.xml"/><Relationship Id="rId74" Type="http://schemas.openxmlformats.org/officeDocument/2006/relationships/tags" Target="../tags/tag173.xml"/><Relationship Id="rId79" Type="http://schemas.openxmlformats.org/officeDocument/2006/relationships/slideLayout" Target="../slideLayouts/slideLayout7.xml"/><Relationship Id="rId5" Type="http://schemas.openxmlformats.org/officeDocument/2006/relationships/tags" Target="../tags/tag104.xml"/><Relationship Id="rId61" Type="http://schemas.openxmlformats.org/officeDocument/2006/relationships/tags" Target="../tags/tag160.xml"/><Relationship Id="rId82" Type="http://schemas.openxmlformats.org/officeDocument/2006/relationships/oleObject" Target="../embeddings/oleObject9.bin"/><Relationship Id="rId10" Type="http://schemas.openxmlformats.org/officeDocument/2006/relationships/tags" Target="../tags/tag109.xml"/><Relationship Id="rId19" Type="http://schemas.openxmlformats.org/officeDocument/2006/relationships/tags" Target="../tags/tag118.xml"/><Relationship Id="rId31" Type="http://schemas.openxmlformats.org/officeDocument/2006/relationships/tags" Target="../tags/tag130.xml"/><Relationship Id="rId44" Type="http://schemas.openxmlformats.org/officeDocument/2006/relationships/tags" Target="../tags/tag143.xml"/><Relationship Id="rId52" Type="http://schemas.openxmlformats.org/officeDocument/2006/relationships/tags" Target="../tags/tag151.xml"/><Relationship Id="rId60" Type="http://schemas.openxmlformats.org/officeDocument/2006/relationships/tags" Target="../tags/tag159.xml"/><Relationship Id="rId65" Type="http://schemas.openxmlformats.org/officeDocument/2006/relationships/tags" Target="../tags/tag164.xml"/><Relationship Id="rId73" Type="http://schemas.openxmlformats.org/officeDocument/2006/relationships/tags" Target="../tags/tag172.xml"/><Relationship Id="rId78" Type="http://schemas.openxmlformats.org/officeDocument/2006/relationships/tags" Target="../tags/tag177.xml"/><Relationship Id="rId81" Type="http://schemas.openxmlformats.org/officeDocument/2006/relationships/image" Target="../media/image1.emf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tags" Target="../tags/tag113.xml"/><Relationship Id="rId22" Type="http://schemas.openxmlformats.org/officeDocument/2006/relationships/tags" Target="../tags/tag121.xml"/><Relationship Id="rId27" Type="http://schemas.openxmlformats.org/officeDocument/2006/relationships/tags" Target="../tags/tag126.xml"/><Relationship Id="rId30" Type="http://schemas.openxmlformats.org/officeDocument/2006/relationships/tags" Target="../tags/tag129.xml"/><Relationship Id="rId35" Type="http://schemas.openxmlformats.org/officeDocument/2006/relationships/tags" Target="../tags/tag134.xml"/><Relationship Id="rId43" Type="http://schemas.openxmlformats.org/officeDocument/2006/relationships/tags" Target="../tags/tag142.xml"/><Relationship Id="rId48" Type="http://schemas.openxmlformats.org/officeDocument/2006/relationships/tags" Target="../tags/tag147.xml"/><Relationship Id="rId56" Type="http://schemas.openxmlformats.org/officeDocument/2006/relationships/tags" Target="../tags/tag155.xml"/><Relationship Id="rId64" Type="http://schemas.openxmlformats.org/officeDocument/2006/relationships/tags" Target="../tags/tag163.xml"/><Relationship Id="rId69" Type="http://schemas.openxmlformats.org/officeDocument/2006/relationships/tags" Target="../tags/tag168.xml"/><Relationship Id="rId77" Type="http://schemas.openxmlformats.org/officeDocument/2006/relationships/tags" Target="../tags/tag176.xml"/><Relationship Id="rId8" Type="http://schemas.openxmlformats.org/officeDocument/2006/relationships/tags" Target="../tags/tag107.xml"/><Relationship Id="rId51" Type="http://schemas.openxmlformats.org/officeDocument/2006/relationships/tags" Target="../tags/tag150.xml"/><Relationship Id="rId72" Type="http://schemas.openxmlformats.org/officeDocument/2006/relationships/tags" Target="../tags/tag171.xml"/><Relationship Id="rId80" Type="http://schemas.openxmlformats.org/officeDocument/2006/relationships/oleObject" Target="../embeddings/oleObject8.bin"/><Relationship Id="rId3" Type="http://schemas.openxmlformats.org/officeDocument/2006/relationships/tags" Target="../tags/tag102.xml"/><Relationship Id="rId12" Type="http://schemas.openxmlformats.org/officeDocument/2006/relationships/tags" Target="../tags/tag111.xml"/><Relationship Id="rId17" Type="http://schemas.openxmlformats.org/officeDocument/2006/relationships/tags" Target="../tags/tag116.xml"/><Relationship Id="rId25" Type="http://schemas.openxmlformats.org/officeDocument/2006/relationships/tags" Target="../tags/tag124.xml"/><Relationship Id="rId33" Type="http://schemas.openxmlformats.org/officeDocument/2006/relationships/tags" Target="../tags/tag132.xml"/><Relationship Id="rId38" Type="http://schemas.openxmlformats.org/officeDocument/2006/relationships/tags" Target="../tags/tag137.xml"/><Relationship Id="rId46" Type="http://schemas.openxmlformats.org/officeDocument/2006/relationships/tags" Target="../tags/tag145.xml"/><Relationship Id="rId59" Type="http://schemas.openxmlformats.org/officeDocument/2006/relationships/tags" Target="../tags/tag158.xml"/><Relationship Id="rId67" Type="http://schemas.openxmlformats.org/officeDocument/2006/relationships/tags" Target="../tags/tag166.xml"/><Relationship Id="rId20" Type="http://schemas.openxmlformats.org/officeDocument/2006/relationships/tags" Target="../tags/tag119.xml"/><Relationship Id="rId41" Type="http://schemas.openxmlformats.org/officeDocument/2006/relationships/tags" Target="../tags/tag140.xml"/><Relationship Id="rId54" Type="http://schemas.openxmlformats.org/officeDocument/2006/relationships/tags" Target="../tags/tag153.xml"/><Relationship Id="rId62" Type="http://schemas.openxmlformats.org/officeDocument/2006/relationships/tags" Target="../tags/tag161.xml"/><Relationship Id="rId70" Type="http://schemas.openxmlformats.org/officeDocument/2006/relationships/tags" Target="../tags/tag169.xml"/><Relationship Id="rId75" Type="http://schemas.openxmlformats.org/officeDocument/2006/relationships/tags" Target="../tags/tag174.xml"/><Relationship Id="rId83" Type="http://schemas.openxmlformats.org/officeDocument/2006/relationships/image" Target="../media/image5.emf"/><Relationship Id="rId1" Type="http://schemas.openxmlformats.org/officeDocument/2006/relationships/vmlDrawing" Target="../drawings/vmlDrawing5.vml"/><Relationship Id="rId6" Type="http://schemas.openxmlformats.org/officeDocument/2006/relationships/tags" Target="../tags/tag105.xml"/><Relationship Id="rId15" Type="http://schemas.openxmlformats.org/officeDocument/2006/relationships/tags" Target="../tags/tag114.xml"/><Relationship Id="rId23" Type="http://schemas.openxmlformats.org/officeDocument/2006/relationships/tags" Target="../tags/tag122.xml"/><Relationship Id="rId28" Type="http://schemas.openxmlformats.org/officeDocument/2006/relationships/tags" Target="../tags/tag127.xml"/><Relationship Id="rId36" Type="http://schemas.openxmlformats.org/officeDocument/2006/relationships/tags" Target="../tags/tag135.xml"/><Relationship Id="rId49" Type="http://schemas.openxmlformats.org/officeDocument/2006/relationships/tags" Target="../tags/tag148.xml"/><Relationship Id="rId57" Type="http://schemas.openxmlformats.org/officeDocument/2006/relationships/tags" Target="../tags/tag15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84.xml"/><Relationship Id="rId13" Type="http://schemas.openxmlformats.org/officeDocument/2006/relationships/tags" Target="../tags/tag189.xml"/><Relationship Id="rId18" Type="http://schemas.openxmlformats.org/officeDocument/2006/relationships/oleObject" Target="../embeddings/oleObject10.bin"/><Relationship Id="rId3" Type="http://schemas.openxmlformats.org/officeDocument/2006/relationships/tags" Target="../tags/tag179.xml"/><Relationship Id="rId21" Type="http://schemas.openxmlformats.org/officeDocument/2006/relationships/image" Target="../media/image6.emf"/><Relationship Id="rId7" Type="http://schemas.openxmlformats.org/officeDocument/2006/relationships/tags" Target="../tags/tag183.xml"/><Relationship Id="rId12" Type="http://schemas.openxmlformats.org/officeDocument/2006/relationships/tags" Target="../tags/tag188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178.xml"/><Relationship Id="rId16" Type="http://schemas.openxmlformats.org/officeDocument/2006/relationships/tags" Target="../tags/tag192.xml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6.vml"/><Relationship Id="rId6" Type="http://schemas.openxmlformats.org/officeDocument/2006/relationships/tags" Target="../tags/tag182.xml"/><Relationship Id="rId11" Type="http://schemas.openxmlformats.org/officeDocument/2006/relationships/tags" Target="../tags/tag187.xml"/><Relationship Id="rId5" Type="http://schemas.openxmlformats.org/officeDocument/2006/relationships/tags" Target="../tags/tag181.xml"/><Relationship Id="rId15" Type="http://schemas.openxmlformats.org/officeDocument/2006/relationships/tags" Target="../tags/tag191.xml"/><Relationship Id="rId10" Type="http://schemas.openxmlformats.org/officeDocument/2006/relationships/tags" Target="../tags/tag186.xml"/><Relationship Id="rId19" Type="http://schemas.openxmlformats.org/officeDocument/2006/relationships/image" Target="../media/image1.emf"/><Relationship Id="rId4" Type="http://schemas.openxmlformats.org/officeDocument/2006/relationships/tags" Target="../tags/tag180.xml"/><Relationship Id="rId9" Type="http://schemas.openxmlformats.org/officeDocument/2006/relationships/tags" Target="../tags/tag185.xml"/><Relationship Id="rId14" Type="http://schemas.openxmlformats.org/officeDocument/2006/relationships/tags" Target="../tags/tag1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Nesne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87283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" name="think-cell Slide" r:id="rId23" imgW="416" imgH="416" progId="TCLayout.ActiveDocument.1">
                  <p:embed/>
                </p:oleObj>
              </mc:Choice>
              <mc:Fallback>
                <p:oleObj name="think-cell Slide" r:id="rId23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ikdörtgen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2" name="Nesne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117931286"/>
              </p:ext>
            </p:extLst>
          </p:nvPr>
        </p:nvGraphicFramePr>
        <p:xfrm>
          <a:off x="762000" y="1549400"/>
          <a:ext cx="3048000" cy="3047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Çizelge" r:id="rId25" imgW="3048000" imgH="3047861" progId="MSGraph.Chart.8">
                  <p:embed followColorScheme="full"/>
                </p:oleObj>
              </mc:Choice>
              <mc:Fallback>
                <p:oleObj name="Çizelge" r:id="rId25" imgW="3048000" imgH="304786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762000" y="1549400"/>
                        <a:ext cx="3048000" cy="3047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Metin Yer Tutucusu 11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884363" y="1376363"/>
            <a:ext cx="12271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B3E17CB1-C449-4E2B-9A25-6D2F02B8864E}" type="datetime'Di''''''ğ''er'''''''''' ''''D''''ö''v''''i''''z''l''''er'">
              <a:rPr lang="en-US" sz="16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Diğer Dövizler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" name="Metin Yer Tutucusu 9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911225" y="1447800"/>
            <a:ext cx="9223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F43CEB5A-9DA4-4BED-A899-AC7DCC2F0CDC}" type="datetime'''T''''''ü''''''''r''''k Li''''''''''r''''''a''s''''ı'''">
              <a:rPr lang="en-US" sz="1600">
                <a:latin typeface="Times New Roman"/>
                <a:cs typeface="Times New Roman"/>
                <a:sym typeface="Times New Roman"/>
              </a:rPr>
              <a:pPr/>
              <a:t>Türk Lirası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" name="Metin Yer Tutucusu 6"/>
          <p:cNvSpPr>
            <a:spLocks noGrp="1"/>
          </p:cNvSpPr>
          <p:nvPr>
            <p:custDataLst>
              <p:tags r:id="rId7"/>
            </p:custDataLst>
          </p:nvPr>
        </p:nvSpPr>
        <p:spPr bwMode="gray">
          <a:xfrm>
            <a:off x="1747838" y="1763713"/>
            <a:ext cx="481013" cy="244475"/>
          </a:xfrm>
          <a:prstGeom prst="rect">
            <a:avLst/>
          </a:prstGeom>
          <a:solidFill>
            <a:schemeClr val="hlink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8A82580-6114-49A4-9002-03D3DB19674D}" type="datetime'''''4,''''''''''4''''''%''''''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4,4%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" name="Metin Yer Tutucusu 8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19100" y="2809875"/>
            <a:ext cx="3952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50184982-177A-4E57-B9EB-BC2B610BF605}" type="datetime'''''''E''''''''''''''''''''''''''''''''u''''''''''''''ro''''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3" name="Metin Yer Tutucusu 4"/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3063875" y="3255963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B07B6CA-6A99-4615-81D9-21CD70AA70E8}" type="datetime'''''''''''5''8'',9''''''''''%''''''''''''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58,9%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5" name="Metin Yer Tutucusu 5"/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871538" y="2849563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A52B33-A16C-4462-80A3-3836A0F32A89}" type="datetime'''''''''''''35'''''''''''''''',''''''''''0''''''''''''''%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35,0%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" name="Metin Yer Tutucusu 7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3398838" y="4003675"/>
            <a:ext cx="9985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F0F30944-8E27-4420-8CD0-479CF90D59AE}" type="datetime'''''''''A''B''D'''' ''D''o''''''l''''''''''a''''''''''rı'">
              <a:rPr lang="en-US" sz="1600">
                <a:latin typeface="Times New Roman"/>
                <a:cs typeface="Times New Roman"/>
                <a:sym typeface="Times New Roman"/>
              </a:rPr>
              <a:pPr/>
              <a:t>ABD Doları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" name="Metin Yer Tutucusu 10"/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1992313" y="2008188"/>
            <a:ext cx="481013" cy="244475"/>
          </a:xfrm>
          <a:prstGeom prst="rect">
            <a:avLst/>
          </a:prstGeom>
          <a:solidFill>
            <a:srgbClr val="FDC70B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4B04DC4-DA0B-4949-B331-983D9FFAB202}" type="datetime'''1'''''',''''7''''''''''''''''%''''''''''''''''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1,7%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Nesne 12"/>
          <p:cNvGraphicFramePr>
            <a:graphicFrameLocks/>
          </p:cNvGraphicFramePr>
          <p:nvPr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644311754"/>
              </p:ext>
            </p:extLst>
          </p:nvPr>
        </p:nvGraphicFramePr>
        <p:xfrm>
          <a:off x="5562600" y="1473201"/>
          <a:ext cx="3079624" cy="3073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8" name="Çizelge" r:id="rId27" imgW="3079624" imgH="3073215" progId="MSGraph.Chart.8">
                  <p:embed followColorScheme="full"/>
                </p:oleObj>
              </mc:Choice>
              <mc:Fallback>
                <p:oleObj name="Çizelge" r:id="rId27" imgW="3079624" imgH="307321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562600" y="1473201"/>
                        <a:ext cx="3079624" cy="3073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Metin Yer Tutucusu 9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4768850" y="2351088"/>
            <a:ext cx="9223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CFDFBD34-AF4B-4A93-8794-40C7457924FE}" type="datetime'''''Tü''''''''r''''k'''''''' ''''''''Li''''''''''''''r''ası'">
              <a:rPr lang="en-US" sz="1600">
                <a:latin typeface="Times New Roman"/>
                <a:cs typeface="Times New Roman"/>
                <a:sym typeface="Times New Roman"/>
              </a:rPr>
              <a:pPr/>
              <a:t>Türk Lirası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7" name="Metin Yer Tutucusu 4"/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7954963" y="2971800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DF783D6-2B27-46FC-A86A-01CDF570DC41}" type="datetime'''''''''''''''''''''52'''''',''''''''''4''''''''%''''''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52,4%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" name="Metin Yer Tutucusu 5"/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5878513" y="3506788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AD5C67D-FBC6-488A-960C-FF429771B242}" type="datetime'2''''''''''''6'''''''''''''',''''''''5''''''''''''''''''%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26,5%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11"/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6489700" y="1300163"/>
            <a:ext cx="12271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78ABB298-995D-45D0-B5D4-4FBF07A1E267}" type="datetime'''''Di''ğe''''r'' ''''''''Döv''i''z''''''l''''''''''''''er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Diğer Dövizler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" name="Metin Yer Tutucusu 7"/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7961313" y="4194175"/>
            <a:ext cx="9985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72540A51-B235-4B5E-B06E-4E58746D27C3}" type="datetime'''''''''''''''A''''B''D'''''''''' ''D''ol''''''a''''rı'''''''">
              <a:rPr lang="en-US" sz="1600">
                <a:latin typeface="Times New Roman"/>
                <a:cs typeface="Times New Roman"/>
                <a:sym typeface="Times New Roman"/>
              </a:rPr>
              <a:pPr/>
              <a:t>ABD Doları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10"/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6864350" y="1609725"/>
            <a:ext cx="481013" cy="244475"/>
          </a:xfrm>
          <a:prstGeom prst="rect">
            <a:avLst/>
          </a:prstGeom>
          <a:solidFill>
            <a:srgbClr val="FDC70B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05BB13C-5A4F-4FB7-881B-4CBF22009344}" type="datetime'''''''0,''''''''''''''''''''''''1''''''''''''''''''''%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0,1%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6" name="Metin Yer Tutucusu 8"/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5462588" y="3786188"/>
            <a:ext cx="3952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1DF2A60F-5A2F-485E-B5E5-CA63B8C71AD6}" type="datetime'''''''''''''E''''''''''''u''''r''''o'''''''">
              <a:rPr lang="en-US" sz="1600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Euro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" name="Metin Yer Tutucusu 6"/>
          <p:cNvSpPr>
            <a:spLocks noGrp="1"/>
          </p:cNvSpPr>
          <p:nvPr>
            <p:custDataLst>
              <p:tags r:id="rId21"/>
            </p:custDataLst>
          </p:nvPr>
        </p:nvSpPr>
        <p:spPr bwMode="gray">
          <a:xfrm>
            <a:off x="6108700" y="1979613"/>
            <a:ext cx="582613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</a:extLst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883D13B-31FC-40F5-B661-C1C111C6A1E4}" type="datetime'''''2''1'''''',''''''''''''''''''''''''0%'''''''''''''''">
              <a:rPr lang="en-US" altLang="en-US" sz="16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21,0%</a:t>
            </a:fld>
            <a:endParaRPr lang="tr-TR" sz="16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343693" y="858691"/>
            <a:ext cx="4112361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vadeli kredilerin döviz kompozisyonu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4914899" y="838200"/>
            <a:ext cx="4112361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vadeli kredilerin döviz kompozisyonu</a:t>
            </a:r>
            <a:endParaRPr lang="tr-TR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228600" y="703263"/>
            <a:ext cx="4381394" cy="402113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Dikdörtgen 24"/>
          <p:cNvSpPr/>
          <p:nvPr/>
        </p:nvSpPr>
        <p:spPr>
          <a:xfrm>
            <a:off x="4719639" y="710406"/>
            <a:ext cx="4576762" cy="4021137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28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302361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think-cell Slide" r:id="rId80" imgW="416" imgH="416" progId="TCLayout.ActiveDocument.1">
                  <p:embed/>
                </p:oleObj>
              </mc:Choice>
              <mc:Fallback>
                <p:oleObj name="think-cell Slide" r:id="rId80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Nesne 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78081807"/>
              </p:ext>
            </p:extLst>
          </p:nvPr>
        </p:nvGraphicFramePr>
        <p:xfrm>
          <a:off x="152400" y="1219201"/>
          <a:ext cx="9144000" cy="341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Çizelge" r:id="rId82" imgW="9144000" imgH="3416115" progId="MSGraph.Chart.8">
                  <p:embed followColorScheme="full"/>
                </p:oleObj>
              </mc:Choice>
              <mc:Fallback>
                <p:oleObj name="Çizelge" r:id="rId82" imgW="9144000" imgH="341611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3"/>
                      <a:stretch>
                        <a:fillRect/>
                      </a:stretch>
                    </p:blipFill>
                    <p:spPr>
                      <a:xfrm>
                        <a:off x="152400" y="1219201"/>
                        <a:ext cx="9144000" cy="3416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Düz Bağlayıcı 28"/>
          <p:cNvCxnSpPr/>
          <p:nvPr>
            <p:custDataLst>
              <p:tags r:id="rId5"/>
            </p:custDataLst>
          </p:nvPr>
        </p:nvCxnSpPr>
        <p:spPr bwMode="auto">
          <a:xfrm>
            <a:off x="732155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>
            <p:custDataLst>
              <p:tags r:id="rId6"/>
            </p:custDataLst>
          </p:nvPr>
        </p:nvCxnSpPr>
        <p:spPr bwMode="auto">
          <a:xfrm>
            <a:off x="57658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>
            <p:custDataLst>
              <p:tags r:id="rId7"/>
            </p:custDataLst>
          </p:nvPr>
        </p:nvCxnSpPr>
        <p:spPr bwMode="auto">
          <a:xfrm>
            <a:off x="4203700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>
            <p:custDataLst>
              <p:tags r:id="rId8"/>
            </p:custDataLst>
          </p:nvPr>
        </p:nvCxnSpPr>
        <p:spPr bwMode="auto">
          <a:xfrm flipV="1">
            <a:off x="292100" y="1635125"/>
            <a:ext cx="109538" cy="1047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>
            <p:custDataLst>
              <p:tags r:id="rId9"/>
            </p:custDataLst>
          </p:nvPr>
        </p:nvCxnSpPr>
        <p:spPr bwMode="auto">
          <a:xfrm>
            <a:off x="8362950" y="16002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/>
          <p:cNvCxnSpPr/>
          <p:nvPr>
            <p:custDataLst>
              <p:tags r:id="rId10"/>
            </p:custDataLst>
          </p:nvPr>
        </p:nvCxnSpPr>
        <p:spPr bwMode="auto">
          <a:xfrm>
            <a:off x="6804025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>
            <p:custDataLst>
              <p:tags r:id="rId11"/>
            </p:custDataLst>
          </p:nvPr>
        </p:nvCxnSpPr>
        <p:spPr bwMode="auto">
          <a:xfrm>
            <a:off x="3683000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Düz Bağlayıcı 257"/>
          <p:cNvCxnSpPr/>
          <p:nvPr>
            <p:custDataLst>
              <p:tags r:id="rId12"/>
            </p:custDataLst>
          </p:nvPr>
        </p:nvCxnSpPr>
        <p:spPr bwMode="auto">
          <a:xfrm>
            <a:off x="784225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Düz Bağlayıcı 199"/>
          <p:cNvCxnSpPr/>
          <p:nvPr>
            <p:custDataLst>
              <p:tags r:id="rId13"/>
            </p:custDataLst>
          </p:nvPr>
        </p:nvCxnSpPr>
        <p:spPr bwMode="auto">
          <a:xfrm>
            <a:off x="31623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Düz Bağlayıcı 193"/>
          <p:cNvCxnSpPr/>
          <p:nvPr>
            <p:custDataLst>
              <p:tags r:id="rId14"/>
            </p:custDataLst>
          </p:nvPr>
        </p:nvCxnSpPr>
        <p:spPr bwMode="auto">
          <a:xfrm>
            <a:off x="2644775" y="16002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Düz Bağlayıcı 105"/>
          <p:cNvCxnSpPr/>
          <p:nvPr>
            <p:custDataLst>
              <p:tags r:id="rId15"/>
            </p:custDataLst>
          </p:nvPr>
        </p:nvCxnSpPr>
        <p:spPr bwMode="auto">
          <a:xfrm>
            <a:off x="56515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>
            <p:custDataLst>
              <p:tags r:id="rId16"/>
            </p:custDataLst>
          </p:nvPr>
        </p:nvCxnSpPr>
        <p:spPr bwMode="auto">
          <a:xfrm flipH="1">
            <a:off x="9080500" y="1625600"/>
            <a:ext cx="203200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>
            <p:custDataLst>
              <p:tags r:id="rId17"/>
            </p:custDataLst>
          </p:nvPr>
        </p:nvCxnSpPr>
        <p:spPr bwMode="auto">
          <a:xfrm>
            <a:off x="62865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Düz Bağlayıcı 188"/>
          <p:cNvCxnSpPr/>
          <p:nvPr>
            <p:custDataLst>
              <p:tags r:id="rId18"/>
            </p:custDataLst>
          </p:nvPr>
        </p:nvCxnSpPr>
        <p:spPr bwMode="auto">
          <a:xfrm>
            <a:off x="2127250" y="1600199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>
            <p:custDataLst>
              <p:tags r:id="rId19"/>
            </p:custDataLst>
          </p:nvPr>
        </p:nvCxnSpPr>
        <p:spPr bwMode="auto">
          <a:xfrm>
            <a:off x="4724400" y="1600199"/>
            <a:ext cx="0" cy="381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Düz Bağlayıcı 183"/>
          <p:cNvCxnSpPr/>
          <p:nvPr>
            <p:custDataLst>
              <p:tags r:id="rId20"/>
            </p:custDataLst>
          </p:nvPr>
        </p:nvCxnSpPr>
        <p:spPr bwMode="auto">
          <a:xfrm>
            <a:off x="1606550" y="1600199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Düz Bağlayıcı 178"/>
          <p:cNvCxnSpPr/>
          <p:nvPr>
            <p:custDataLst>
              <p:tags r:id="rId21"/>
            </p:custDataLst>
          </p:nvPr>
        </p:nvCxnSpPr>
        <p:spPr bwMode="auto">
          <a:xfrm>
            <a:off x="1085850" y="1600201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>
            <p:custDataLst>
              <p:tags r:id="rId22"/>
            </p:custDataLst>
          </p:nvPr>
        </p:nvCxnSpPr>
        <p:spPr bwMode="auto">
          <a:xfrm>
            <a:off x="5245100" y="1600200"/>
            <a:ext cx="0" cy="349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>
            <p:custDataLst>
              <p:tags r:id="rId23"/>
            </p:custDataLst>
          </p:nvPr>
        </p:nvCxnSpPr>
        <p:spPr bwMode="auto">
          <a:xfrm>
            <a:off x="8883650" y="16002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Metin Yer Tutucusu 196"/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-544513" y="3765550"/>
            <a:ext cx="81121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3C4A6D03-429E-4B17-A707-C94AFFD3413D}" type="datetime'H''''i''''''''''''z''''m''''''''e''''''t''''l''e''r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Hizmetler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4" name="Metin Yer Tutucusu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8089900" y="35337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CC4AD1C-EBAE-45E5-A4A1-B9DED01D4122}" type="datetime'''''''58'''',''''''''''4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7" name="Metin Yer Tutucusu 195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-284163" y="2346325"/>
            <a:ext cx="5508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2C22178-DEAB-4EC4-907A-6B26C24DD805}" type="datetime'''''''''S''''''a''''''''''n''''ay''''''''i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Sanayi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6" name="Metin Yer Tutucusu 194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-233363" y="1625600"/>
            <a:ext cx="5000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A188E5EB-B5F7-47BA-A15C-A5E7BA6E7B46}" type="datetime'''''''''T''''''''a''''''''r''''''''''''ı''''''''''''''''m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Tarım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5" name="Metin Yer Tutucusu 2"/>
          <p:cNvSpPr>
            <a:spLocks noGrp="1"/>
          </p:cNvSpPr>
          <p:nvPr>
            <p:custDataLst>
              <p:tags r:id="rId28"/>
            </p:custDataLst>
          </p:nvPr>
        </p:nvSpPr>
        <p:spPr bwMode="gray">
          <a:xfrm>
            <a:off x="8089900" y="21113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4D56688-99FF-49DA-B0FC-AA47A110EE32}" type="datetime'''''''''''''''''''4''''1'''''''''''''',1%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41,1%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9" name="Metin Yer Tutucusu 193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7613650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2F9DDD3-2A5A-41FC-9A31-52A40C8922C3}" type="datetime'''''''''20''''''''''1''7''''''''''''''-''''''Q''''''''2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193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8134350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F33C047-E8CD-4CCE-A79C-EB976D129EBB}" type="datetime'20''''''''17''''''-''''''''''''''Q3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2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9334500" y="1511300"/>
            <a:ext cx="444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A775420-403B-4B50-BAC6-D511A3660DD3}" type="datetime'''''''''''''''''''''''''''''''''''''10''''''''''0%'''''''''''">
              <a:rPr lang="en-US" sz="15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100%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2" name="Metin Yer Tutucusu 193"/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660717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0E5283-CC69-43D9-8364-23B1BABE3873}" type="datetime'''''''2''''''''''''''''01''''''6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8" name="Metin Yer Tutucusu 193"/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7092950" y="45942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7BC1360-C397-48E3-B9CA-3C992F31AEBE}" type="datetime'''''''''2''''''0''17''''''''''-''''''''''''Q''''''''1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193"/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55689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6F195AD-15F4-4C72-BA34-C06F639BB3EE}" type="datetime'''''2''''''''''0''''''''''''''''''''1''''''4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0" name="Metin Yer Tutucusu 2"/>
          <p:cNvSpPr>
            <a:spLocks noGrp="1"/>
          </p:cNvSpPr>
          <p:nvPr>
            <p:custDataLst>
              <p:tags r:id="rId35"/>
            </p:custDataLst>
          </p:nvPr>
        </p:nvSpPr>
        <p:spPr bwMode="gray">
          <a:xfrm>
            <a:off x="7048500" y="35401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31B9512-17C2-46C5-BD7C-E6C0A4212C95}" type="datetime'''5''''''8'',''''''''''''''0''''''''''''''''''%''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1" name="Metin Yer Tutucusu 2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6530975" y="35401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D083EE8-F58A-4C75-935B-4503835B9359}" type="datetime'''''''''5''8'''''',''''''''''1''''''''''''''%''''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5" name="Metin Yer Tutucusu 2"/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6013450" y="21494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1515D5D-5B05-47E0-B052-383EC2BCB9A3}" type="datetime'''4''''''3'',''''''''''''''''''''''''''''''5''''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43,5%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4" name="Metin Yer Tutucusu 2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6013450" y="35687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29797BE-0D53-4718-AA56-E322D0D57380}" type="datetime'''''''''''5''''''5'''''',''''''9''''''''''''''''''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55,9%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193"/>
          <p:cNvSpPr>
            <a:spLocks noGrp="1"/>
          </p:cNvSpPr>
          <p:nvPr>
            <p:custDataLst>
              <p:tags r:id="rId39"/>
            </p:custDataLst>
          </p:nvPr>
        </p:nvSpPr>
        <p:spPr bwMode="auto">
          <a:xfrm>
            <a:off x="60896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796B690-1BE5-4309-BD9A-6AB32F2EA75D}" type="datetime'''''''''''''''''''''''''''''2''''0''''''1''''''''5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8" name="Metin Yer Tutucusu 2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5492750" y="36226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221DFBF-E0B1-4901-A4DF-C02CAA556FEF}" type="datetime'''''''''''''52'''''''',''''''''''''''''''''''''1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52,1%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9" name="Metin Yer Tutucusu 2"/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5492750" y="22034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1255058-4ED5-44B8-81E9-B5B53F5BBAD3}" type="datetime'''''''''47'''''''''''''''',''''''1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47,1%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1" name="Metin Yer Tutucusu 2"/>
          <p:cNvSpPr>
            <a:spLocks noGrp="1"/>
          </p:cNvSpPr>
          <p:nvPr>
            <p:custDataLst>
              <p:tags r:id="rId42"/>
            </p:custDataLst>
          </p:nvPr>
        </p:nvSpPr>
        <p:spPr bwMode="gray">
          <a:xfrm>
            <a:off x="7048500" y="21209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70FF2EB-23E4-4A87-AA69-A5850EEDFF26}" type="datetime'4''''''1'''',''4''''''''''''''''''''''''%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41,4%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1" name="Metin Yer Tutucusu 193"/>
          <p:cNvSpPr>
            <a:spLocks noGrp="1"/>
          </p:cNvSpPr>
          <p:nvPr>
            <p:custDataLst>
              <p:tags r:id="rId43"/>
            </p:custDataLst>
          </p:nvPr>
        </p:nvSpPr>
        <p:spPr bwMode="auto">
          <a:xfrm>
            <a:off x="50482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6D1F46-AE85-48DD-B511-66D4D25A60AB}" type="datetime'2''''0''''''''''''''''''''''''''''''1''3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2" name="Metin Yer Tutucusu 2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4972050" y="3638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DED1E62-257D-4B41-985B-4470178E15A4}" type="datetime'''''''''''5''1,''''''''''''''''''''2''''''''''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51,2%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3" name="Metin Yer Tutucusu 2"/>
          <p:cNvSpPr>
            <a:spLocks noGrp="1"/>
          </p:cNvSpPr>
          <p:nvPr>
            <p:custDataLst>
              <p:tags r:id="rId45"/>
            </p:custDataLst>
          </p:nvPr>
        </p:nvSpPr>
        <p:spPr bwMode="gray">
          <a:xfrm>
            <a:off x="4972050" y="22193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D3EEA0A-F7D2-480C-8ED8-853DCF5D5C54}" type="datetime'''''''''''''''''''''''4''8'''''''''''''''',''1''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48,1%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193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45275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2FD72F3-D9A4-4A42-92A8-29AA841DC83A}" type="datetime'''''''''''''''''''''''''2''''''''''01''2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2" name="Metin Yer Tutucusu 2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7569200" y="35337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385D085-B3B0-4076-ABA7-A24F9EFDA7E4}" type="datetime'''''''''''''''''''5''8'''''',''''''''''4''''''''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0" name="Metin Yer Tutucusu 2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4451350" y="36322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6B5AD10-DDE3-47D2-BC17-31866AA6CA59}" type="datetime'51'',''''''''''''''''''''''''''''''6''''''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51,6%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4451350" y="22161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7DDB2E2-CCBB-42E9-9BC8-C5B17093CD71}" type="datetime'''4''''''''''''''''''''''''''7'''''''''''''',''''5''''''''''%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47,5%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2" name="Metin Yer Tutucusu 2"/>
          <p:cNvSpPr>
            <a:spLocks noGrp="1"/>
          </p:cNvSpPr>
          <p:nvPr>
            <p:custDataLst>
              <p:tags r:id="rId50"/>
            </p:custDataLst>
          </p:nvPr>
        </p:nvSpPr>
        <p:spPr bwMode="gray">
          <a:xfrm>
            <a:off x="6530975" y="21209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E6CAB90-25DB-439C-AF92-B2CD555805BB}" type="datetime'''''''''''4''1'''''''''''''''',''3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41,3%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13" name="Metin Yer Tutucusu 2"/>
          <p:cNvSpPr>
            <a:spLocks noGrp="1"/>
          </p:cNvSpPr>
          <p:nvPr>
            <p:custDataLst>
              <p:tags r:id="rId51"/>
            </p:custDataLst>
          </p:nvPr>
        </p:nvSpPr>
        <p:spPr bwMode="gray">
          <a:xfrm>
            <a:off x="7569200" y="21145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E0FB7B2-2960-47C7-8A4E-1F41C511AB49}" type="datetime'4''''''''1'',0''''''''''''''''''''''''''''''''''''''''''%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41,0%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7" name="Metin Yer Tutucusu 122"/>
          <p:cNvSpPr>
            <a:spLocks noGrp="1"/>
          </p:cNvSpPr>
          <p:nvPr>
            <p:custDataLst>
              <p:tags r:id="rId52"/>
            </p:custDataLst>
          </p:nvPr>
        </p:nvSpPr>
        <p:spPr bwMode="gray">
          <a:xfrm>
            <a:off x="2889250" y="36068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EAC1A0-9B7E-42D2-9E11-CFEF5A7861C1}" type="datetime'''''''''5''3'''''''''''''''''''''''''''''''',''''3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53,3%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2" name="Metin Yer Tutucusu 117"/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1854200" y="21685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35B0815-0B87-4F00-A99D-FDF1780D8FF4}" type="datetime'45'''''''''''''''''''',''''''''''1''''''%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5" name="Metin Yer Tutucusu 120"/>
          <p:cNvSpPr>
            <a:spLocks noGrp="1"/>
          </p:cNvSpPr>
          <p:nvPr>
            <p:custDataLst>
              <p:tags r:id="rId54"/>
            </p:custDataLst>
          </p:nvPr>
        </p:nvSpPr>
        <p:spPr bwMode="gray">
          <a:xfrm>
            <a:off x="2371725" y="21748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A51B0E1-ACC8-4B5B-B636-92094CC87AB1}" type="datetime'4''''5'''''''''''''''',''''''''4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45,4%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6" name="Metin Yer Tutucusu 2"/>
          <p:cNvSpPr>
            <a:spLocks noGrp="1"/>
          </p:cNvSpPr>
          <p:nvPr>
            <p:custDataLst>
              <p:tags r:id="rId55"/>
            </p:custDataLst>
          </p:nvPr>
        </p:nvSpPr>
        <p:spPr bwMode="gray">
          <a:xfrm>
            <a:off x="3409950" y="36163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BC470F4-3184-4B21-8126-B57FDF9B9256}" type="datetime'''''''5''''2'''''''''',''''''''''''''''''''''''6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52,6%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4" name="Metin Yer Tutucusu 119"/>
          <p:cNvSpPr>
            <a:spLocks noGrp="1"/>
          </p:cNvSpPr>
          <p:nvPr>
            <p:custDataLst>
              <p:tags r:id="rId56"/>
            </p:custDataLst>
          </p:nvPr>
        </p:nvSpPr>
        <p:spPr bwMode="gray">
          <a:xfrm>
            <a:off x="2371725" y="35972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48FD492-F946-4715-ABC3-E79ED4F32C37}" type="datetime'''''''''''''''54'''''''',''''''''''''''1''''''''''''%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54,1%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2" name="Metin Yer Tutucusu 190"/>
          <p:cNvSpPr>
            <a:spLocks noGrp="1"/>
          </p:cNvSpPr>
          <p:nvPr>
            <p:custDataLst>
              <p:tags r:id="rId57"/>
            </p:custDataLst>
          </p:nvPr>
        </p:nvSpPr>
        <p:spPr bwMode="auto">
          <a:xfrm>
            <a:off x="14097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ED94D90-D9D5-46CB-97EF-35F33A8D3E9D}" type="datetime'''''''''''''''''''2''''''''''''''''''''0''''''0''''''6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5" name="Metin Yer Tutucusu 193"/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29654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8AF4438-2463-4558-BEDD-A3AB11422BC9}" type="datetime'''''''''''''''''''''''2''''''''0''''0''''9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2009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Metin Yer Tutucusu 113"/>
          <p:cNvSpPr>
            <a:spLocks noGrp="1"/>
          </p:cNvSpPr>
          <p:nvPr>
            <p:custDataLst>
              <p:tags r:id="rId59"/>
            </p:custDataLst>
          </p:nvPr>
        </p:nvSpPr>
        <p:spPr bwMode="gray">
          <a:xfrm>
            <a:off x="1333500" y="3717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63375B6-0C05-40F0-A5C2-B08DF872C456}" type="datetime'4''''''''''5'''''''''''''''''''''''',''''''''''''''6''''''%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45,6%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1" name="Metin Yer Tutucusu 116"/>
          <p:cNvSpPr>
            <a:spLocks noGrp="1"/>
          </p:cNvSpPr>
          <p:nvPr>
            <p:custDataLst>
              <p:tags r:id="rId60"/>
            </p:custDataLst>
          </p:nvPr>
        </p:nvSpPr>
        <p:spPr bwMode="gray">
          <a:xfrm>
            <a:off x="1854200" y="3590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836DB8A-EA3F-4A59-93A8-8B736B7F5C86}" type="datetime'''''''''''54,''''''''''''''5''''''''''''''''''''''''%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54,5%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8" name="Metin Yer Tutucusu 123"/>
          <p:cNvSpPr>
            <a:spLocks noGrp="1"/>
          </p:cNvSpPr>
          <p:nvPr>
            <p:custDataLst>
              <p:tags r:id="rId61"/>
            </p:custDataLst>
          </p:nvPr>
        </p:nvSpPr>
        <p:spPr bwMode="gray">
          <a:xfrm>
            <a:off x="2889250" y="21875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16C870-6CAF-4EB1-A876-84AE1EBE7993}" type="datetime'''''''''4''''''''''''''6'''',''''''''''1%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9" name="Metin Yer Tutucusu 114"/>
          <p:cNvSpPr>
            <a:spLocks noGrp="1"/>
          </p:cNvSpPr>
          <p:nvPr>
            <p:custDataLst>
              <p:tags r:id="rId62"/>
            </p:custDataLst>
          </p:nvPr>
        </p:nvSpPr>
        <p:spPr bwMode="gray">
          <a:xfrm>
            <a:off x="1333500" y="22955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89ACA50-5FC0-46AD-8EA5-27BD16454BA6}" type="datetime'''''''''5''''3'''''''',''9''''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53,9%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1" name="Metin Yer Tutucusu 189"/>
          <p:cNvSpPr>
            <a:spLocks noGrp="1"/>
          </p:cNvSpPr>
          <p:nvPr>
            <p:custDataLst>
              <p:tags r:id="rId63"/>
            </p:custDataLst>
          </p:nvPr>
        </p:nvSpPr>
        <p:spPr bwMode="auto">
          <a:xfrm>
            <a:off x="8890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F95D5B-B68D-4491-9B54-5F39A6B370D3}" type="datetime'''''''''''''''''''''''''''2''''''0''0''5''''''''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4" name="Metin Yer Tutucusu 193"/>
          <p:cNvSpPr>
            <a:spLocks noGrp="1"/>
          </p:cNvSpPr>
          <p:nvPr>
            <p:custDataLst>
              <p:tags r:id="rId64"/>
            </p:custDataLst>
          </p:nvPr>
        </p:nvSpPr>
        <p:spPr bwMode="auto">
          <a:xfrm>
            <a:off x="348615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C92C679-DC11-4D64-9CA0-58B4192BCE9C}" type="datetime'''''''20''''''''''''10''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2010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5" name="Metin Yer Tutucusu 193"/>
          <p:cNvSpPr>
            <a:spLocks noGrp="1"/>
          </p:cNvSpPr>
          <p:nvPr>
            <p:custDataLst>
              <p:tags r:id="rId65"/>
            </p:custDataLst>
          </p:nvPr>
        </p:nvSpPr>
        <p:spPr bwMode="auto">
          <a:xfrm>
            <a:off x="4013200" y="4594225"/>
            <a:ext cx="382588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E61856C-6F2E-4768-8BF6-F0284C68B9E8}" type="datetime'2''0''''''''''''''1''''''''''''''''1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4" name="Metin Yer Tutucusu 192"/>
          <p:cNvSpPr>
            <a:spLocks noGrp="1"/>
          </p:cNvSpPr>
          <p:nvPr>
            <p:custDataLst>
              <p:tags r:id="rId66"/>
            </p:custDataLst>
          </p:nvPr>
        </p:nvSpPr>
        <p:spPr bwMode="auto">
          <a:xfrm>
            <a:off x="2447925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C705030-27E8-408F-90BB-1560DF027141}" type="datetime'''''2''00''''''''''''''''''''''''8''''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2008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83" name="Metin Yer Tutucusu 191"/>
          <p:cNvSpPr>
            <a:spLocks noGrp="1"/>
          </p:cNvSpPr>
          <p:nvPr>
            <p:custDataLst>
              <p:tags r:id="rId67"/>
            </p:custDataLst>
          </p:nvPr>
        </p:nvSpPr>
        <p:spPr bwMode="auto">
          <a:xfrm>
            <a:off x="19304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5F1CE25-2F54-48AB-9949-56102D29FDE0}" type="datetime'''2''''''''''0''''''''''''''''''''''''''''''0''''''7'''''">
              <a:rPr lang="en-US" altLang="en-US" sz="1500" b="1">
                <a:latin typeface="Times New Roman"/>
                <a:cs typeface="Times New Roman"/>
                <a:sym typeface="Times New Roman"/>
              </a:rPr>
              <a:pPr/>
              <a:t>2007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9" name="Metin Yer Tutucusu 2"/>
          <p:cNvSpPr>
            <a:spLocks noGrp="1"/>
          </p:cNvSpPr>
          <p:nvPr>
            <p:custDataLst>
              <p:tags r:id="rId68"/>
            </p:custDataLst>
          </p:nvPr>
        </p:nvSpPr>
        <p:spPr bwMode="gray">
          <a:xfrm>
            <a:off x="3930650" y="36099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43F4081-09AE-49BA-8FF0-F5FE944DEEFC}" type="datetime'''5''''''''''''''''''3'''''',''''''''''''''''''''''''0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53,0%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00" name="Metin Yer Tutucusu 2"/>
          <p:cNvSpPr>
            <a:spLocks noGrp="1"/>
          </p:cNvSpPr>
          <p:nvPr>
            <p:custDataLst>
              <p:tags r:id="rId69"/>
            </p:custDataLst>
          </p:nvPr>
        </p:nvSpPr>
        <p:spPr bwMode="gray">
          <a:xfrm>
            <a:off x="3930650" y="21939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358531D-1E59-40E0-A598-AC103039B3DD}" type="datetime'''''''''''''4''''''''6,''''0%''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7" name="Metin Yer Tutucusu 2"/>
          <p:cNvSpPr>
            <a:spLocks noGrp="1"/>
          </p:cNvSpPr>
          <p:nvPr>
            <p:custDataLst>
              <p:tags r:id="rId70"/>
            </p:custDataLst>
          </p:nvPr>
        </p:nvSpPr>
        <p:spPr bwMode="gray">
          <a:xfrm>
            <a:off x="3409950" y="22002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6896F8D-178D-4D5C-A72F-451F693670DE}" type="datetime'''''''46'''''''''''''''''''''''''''''''''',''6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46,6%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6" name="Metin Yer Tutucusu 111"/>
          <p:cNvSpPr>
            <a:spLocks noGrp="1"/>
          </p:cNvSpPr>
          <p:nvPr>
            <p:custDataLst>
              <p:tags r:id="rId71"/>
            </p:custDataLst>
          </p:nvPr>
        </p:nvSpPr>
        <p:spPr bwMode="gray">
          <a:xfrm>
            <a:off x="812800" y="23272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9E898F7-C675-4732-8493-41D7BCCCEA21}" type="datetime'''55,''''7''''''''''''''''''%''''''''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55,7%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5" name="Metin Yer Tutucusu 110"/>
          <p:cNvSpPr>
            <a:spLocks noGrp="1"/>
          </p:cNvSpPr>
          <p:nvPr>
            <p:custDataLst>
              <p:tags r:id="rId72"/>
            </p:custDataLst>
          </p:nvPr>
        </p:nvSpPr>
        <p:spPr bwMode="gray">
          <a:xfrm>
            <a:off x="812800" y="37465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7327D52-99B3-4750-8963-B78E54101D4E}" type="datetime'''4''''''3'''''''''',''''''''''''''''''''''''''6%''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43,6%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8" name="Metin Yer Tutucusu 2"/>
          <p:cNvSpPr>
            <a:spLocks noGrp="1"/>
          </p:cNvSpPr>
          <p:nvPr>
            <p:custDataLst>
              <p:tags r:id="rId73"/>
            </p:custDataLst>
          </p:nvPr>
        </p:nvSpPr>
        <p:spPr bwMode="gray">
          <a:xfrm>
            <a:off x="8610600" y="21082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D0566D7-21EB-4470-8498-76A836E324FA}" type="datetime'''''''''''''''''''4''''''''''0,8''''''''''''''%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40,8%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28"/>
          <p:cNvSpPr>
            <a:spLocks noGrp="1"/>
          </p:cNvSpPr>
          <p:nvPr>
            <p:custDataLst>
              <p:tags r:id="rId74"/>
            </p:custDataLst>
          </p:nvPr>
        </p:nvSpPr>
        <p:spPr bwMode="gray">
          <a:xfrm>
            <a:off x="292100" y="3765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F258727-0C0C-4B09-B1BB-36ABA476AB81}" type="datetime'4''2'''''''''''''''''''''''''''''''''''''''''''',3''%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42,3%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29"/>
          <p:cNvSpPr>
            <a:spLocks noGrp="1"/>
          </p:cNvSpPr>
          <p:nvPr>
            <p:custDataLst>
              <p:tags r:id="rId75"/>
            </p:custDataLst>
          </p:nvPr>
        </p:nvSpPr>
        <p:spPr bwMode="gray">
          <a:xfrm>
            <a:off x="292100" y="23463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1D8915E-3E65-41B5-AE9D-8041FD2CC3DB}" type="datetime'''''''''''''''''5''''''''''''7,''''1''''''''''%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57,1%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7" name="Metin Yer Tutucusu 2"/>
          <p:cNvSpPr>
            <a:spLocks noGrp="1"/>
          </p:cNvSpPr>
          <p:nvPr>
            <p:custDataLst>
              <p:tags r:id="rId76"/>
            </p:custDataLst>
          </p:nvPr>
        </p:nvSpPr>
        <p:spPr bwMode="gray">
          <a:xfrm>
            <a:off x="8610600" y="35306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6104F42-D46B-4E8E-B4A0-089E3E4BFF9E}" type="datetime'''''''''''5''''''8'''''''',''''''''''''''''7''''''''''''''%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58,7%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6" name="Metin Yer Tutucusu 193"/>
          <p:cNvSpPr>
            <a:spLocks noGrp="1"/>
          </p:cNvSpPr>
          <p:nvPr>
            <p:custDataLst>
              <p:tags r:id="rId77"/>
            </p:custDataLst>
          </p:nvPr>
        </p:nvSpPr>
        <p:spPr bwMode="auto">
          <a:xfrm>
            <a:off x="8613775" y="4594225"/>
            <a:ext cx="541338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DF78C0-E2F6-4F3D-B5CA-346B859F51AF}" type="datetime'2''01''''7''''''''-''''''''''K''''''''a''''''''''s''ım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2017-Kasım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75" name="Metin Yer Tutucusu 183"/>
          <p:cNvSpPr>
            <a:spLocks noGrp="1"/>
          </p:cNvSpPr>
          <p:nvPr>
            <p:custDataLst>
              <p:tags r:id="rId78"/>
            </p:custDataLst>
          </p:nvPr>
        </p:nvSpPr>
        <p:spPr bwMode="auto">
          <a:xfrm>
            <a:off x="368300" y="45942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837968D-5BDB-42D8-B7E1-2E26F27C29EA}" type="datetime'''''''''''''''''''20''''''''''''''''0''''''''''''''4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422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8616136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think-cell Slide" r:id="rId80" imgW="416" imgH="416" progId="TCLayout.ActiveDocument.1">
                  <p:embed/>
                </p:oleObj>
              </mc:Choice>
              <mc:Fallback>
                <p:oleObj name="think-cell Slide" r:id="rId80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4" name="Nesne 3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99797201"/>
              </p:ext>
            </p:extLst>
          </p:nvPr>
        </p:nvGraphicFramePr>
        <p:xfrm>
          <a:off x="0" y="1231900"/>
          <a:ext cx="9296296" cy="3568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Çizelge" r:id="rId82" imgW="9296296" imgH="3568654" progId="MSGraph.Chart.8">
                  <p:embed followColorScheme="full"/>
                </p:oleObj>
              </mc:Choice>
              <mc:Fallback>
                <p:oleObj name="Çizelge" r:id="rId82" imgW="9296296" imgH="356865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3"/>
                      <a:stretch>
                        <a:fillRect/>
                      </a:stretch>
                    </p:blipFill>
                    <p:spPr>
                      <a:xfrm>
                        <a:off x="0" y="1231900"/>
                        <a:ext cx="9296296" cy="35686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Düz Bağlayıcı 9"/>
          <p:cNvCxnSpPr/>
          <p:nvPr>
            <p:custDataLst>
              <p:tags r:id="rId5"/>
            </p:custDataLst>
          </p:nvPr>
        </p:nvCxnSpPr>
        <p:spPr bwMode="auto">
          <a:xfrm>
            <a:off x="8877300" y="1612901"/>
            <a:ext cx="0" cy="476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Bağlayıcı 63"/>
          <p:cNvCxnSpPr/>
          <p:nvPr>
            <p:custDataLst>
              <p:tags r:id="rId6"/>
            </p:custDataLst>
          </p:nvPr>
        </p:nvCxnSpPr>
        <p:spPr bwMode="auto">
          <a:xfrm>
            <a:off x="200025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Düz Bağlayıcı 111"/>
          <p:cNvCxnSpPr/>
          <p:nvPr>
            <p:custDataLst>
              <p:tags r:id="rId7"/>
            </p:custDataLst>
          </p:nvPr>
        </p:nvCxnSpPr>
        <p:spPr bwMode="auto">
          <a:xfrm>
            <a:off x="3057525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Düz Bağlayıcı 51"/>
          <p:cNvCxnSpPr/>
          <p:nvPr>
            <p:custDataLst>
              <p:tags r:id="rId8"/>
            </p:custDataLst>
          </p:nvPr>
        </p:nvCxnSpPr>
        <p:spPr bwMode="auto">
          <a:xfrm>
            <a:off x="942975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Düz Bağlayıcı 45"/>
          <p:cNvCxnSpPr/>
          <p:nvPr>
            <p:custDataLst>
              <p:tags r:id="rId9"/>
            </p:custDataLst>
          </p:nvPr>
        </p:nvCxnSpPr>
        <p:spPr bwMode="auto">
          <a:xfrm>
            <a:off x="41275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>
            <p:custDataLst>
              <p:tags r:id="rId10"/>
            </p:custDataLst>
          </p:nvPr>
        </p:nvCxnSpPr>
        <p:spPr bwMode="auto">
          <a:xfrm>
            <a:off x="7816850" y="1612900"/>
            <a:ext cx="0" cy="3175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Düz Bağlayıcı 57"/>
          <p:cNvCxnSpPr/>
          <p:nvPr>
            <p:custDataLst>
              <p:tags r:id="rId11"/>
            </p:custDataLst>
          </p:nvPr>
        </p:nvCxnSpPr>
        <p:spPr bwMode="auto">
          <a:xfrm>
            <a:off x="147320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>
            <p:custDataLst>
              <p:tags r:id="rId12"/>
            </p:custDataLst>
          </p:nvPr>
        </p:nvCxnSpPr>
        <p:spPr bwMode="auto">
          <a:xfrm>
            <a:off x="8347075" y="1612900"/>
            <a:ext cx="0" cy="920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Düz Bağlayıcı 161"/>
          <p:cNvCxnSpPr/>
          <p:nvPr>
            <p:custDataLst>
              <p:tags r:id="rId13"/>
            </p:custDataLst>
          </p:nvPr>
        </p:nvCxnSpPr>
        <p:spPr bwMode="auto">
          <a:xfrm>
            <a:off x="4645025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Düz Bağlayıcı 154"/>
          <p:cNvCxnSpPr/>
          <p:nvPr>
            <p:custDataLst>
              <p:tags r:id="rId14"/>
            </p:custDataLst>
          </p:nvPr>
        </p:nvCxnSpPr>
        <p:spPr bwMode="auto">
          <a:xfrm>
            <a:off x="4114800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Düz Bağlayıcı 165"/>
          <p:cNvCxnSpPr/>
          <p:nvPr>
            <p:custDataLst>
              <p:tags r:id="rId15"/>
            </p:custDataLst>
          </p:nvPr>
        </p:nvCxnSpPr>
        <p:spPr bwMode="auto">
          <a:xfrm flipV="1">
            <a:off x="139700" y="1638300"/>
            <a:ext cx="109538" cy="1143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Düz Bağlayıcı 22"/>
          <p:cNvCxnSpPr/>
          <p:nvPr>
            <p:custDataLst>
              <p:tags r:id="rId16"/>
            </p:custDataLst>
          </p:nvPr>
        </p:nvCxnSpPr>
        <p:spPr bwMode="auto">
          <a:xfrm flipH="1">
            <a:off x="9074150" y="1638300"/>
            <a:ext cx="203200" cy="0"/>
          </a:xfrm>
          <a:prstGeom prst="line">
            <a:avLst/>
          </a:prstGeom>
          <a:ln w="9525">
            <a:solidFill>
              <a:schemeClr val="tx1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>
            <p:custDataLst>
              <p:tags r:id="rId17"/>
            </p:custDataLst>
          </p:nvPr>
        </p:nvCxnSpPr>
        <p:spPr bwMode="auto">
          <a:xfrm>
            <a:off x="7289800" y="1612900"/>
            <a:ext cx="0" cy="793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Bağlayıcı 4"/>
          <p:cNvCxnSpPr/>
          <p:nvPr>
            <p:custDataLst>
              <p:tags r:id="rId18"/>
            </p:custDataLst>
          </p:nvPr>
        </p:nvCxnSpPr>
        <p:spPr bwMode="auto">
          <a:xfrm>
            <a:off x="6232525" y="1612900"/>
            <a:ext cx="0" cy="9842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Bağlayıcı 11"/>
          <p:cNvCxnSpPr/>
          <p:nvPr>
            <p:custDataLst>
              <p:tags r:id="rId19"/>
            </p:custDataLst>
          </p:nvPr>
        </p:nvCxnSpPr>
        <p:spPr bwMode="auto">
          <a:xfrm>
            <a:off x="6762750" y="1612900"/>
            <a:ext cx="0" cy="793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Düz Bağlayıcı 199"/>
          <p:cNvCxnSpPr/>
          <p:nvPr>
            <p:custDataLst>
              <p:tags r:id="rId20"/>
            </p:custDataLst>
          </p:nvPr>
        </p:nvCxnSpPr>
        <p:spPr bwMode="auto">
          <a:xfrm>
            <a:off x="5702300" y="1612899"/>
            <a:ext cx="0" cy="635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Düz Bağlayıcı 117"/>
          <p:cNvCxnSpPr/>
          <p:nvPr>
            <p:custDataLst>
              <p:tags r:id="rId21"/>
            </p:custDataLst>
          </p:nvPr>
        </p:nvCxnSpPr>
        <p:spPr bwMode="auto">
          <a:xfrm>
            <a:off x="3587750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Düz Bağlayıcı 69"/>
          <p:cNvCxnSpPr/>
          <p:nvPr>
            <p:custDataLst>
              <p:tags r:id="rId22"/>
            </p:custDataLst>
          </p:nvPr>
        </p:nvCxnSpPr>
        <p:spPr bwMode="auto">
          <a:xfrm>
            <a:off x="2527300" y="1612900"/>
            <a:ext cx="0" cy="25400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Düz Bağlayıcı 193"/>
          <p:cNvCxnSpPr/>
          <p:nvPr>
            <p:custDataLst>
              <p:tags r:id="rId23"/>
            </p:custDataLst>
          </p:nvPr>
        </p:nvCxnSpPr>
        <p:spPr bwMode="auto">
          <a:xfrm>
            <a:off x="5175250" y="1612900"/>
            <a:ext cx="0" cy="28575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Metin Yer Tutucusu 2"/>
          <p:cNvSpPr>
            <a:spLocks noGrp="1"/>
          </p:cNvSpPr>
          <p:nvPr>
            <p:custDataLst>
              <p:tags r:id="rId24"/>
            </p:custDataLst>
          </p:nvPr>
        </p:nvSpPr>
        <p:spPr bwMode="gray">
          <a:xfrm>
            <a:off x="8074025" y="40640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823F884-3CA1-494A-B7DD-50498DC55047}" type="datetime'''''3''''''''1'''''''''',''''''''''2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31,2%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2"/>
          <p:cNvSpPr>
            <a:spLocks noGrp="1"/>
          </p:cNvSpPr>
          <p:nvPr>
            <p:custDataLst>
              <p:tags r:id="rId25"/>
            </p:custDataLst>
          </p:nvPr>
        </p:nvSpPr>
        <p:spPr bwMode="gray">
          <a:xfrm>
            <a:off x="8074025" y="26257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8BA1F30-2E25-40A5-85DE-96352A0FD6AE}" type="datetime'''64,''''''3''''''''''''''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64,3%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1" name="Metin Yer Tutucusu 179"/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7588250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8EDDB46-3E76-4494-8901-5F7881EE7030}" type="datetime'''2''0''''17-''''''''Q''''''''''''2''''''''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2"/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9328150" y="1524000"/>
            <a:ext cx="4445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fld id="{3A775420-403B-4B50-BAC6-D511A3660DD3}" type="datetime'''''''''''''''''''''''''''''''''''''10''''''''''0%'''''''''''">
              <a:rPr lang="en-US" sz="1500">
                <a:latin typeface="Times New Roman"/>
                <a:cs typeface="Times New Roman"/>
                <a:sym typeface="Times New Roman"/>
              </a:rPr>
              <a:pPr marL="0" indent="0">
                <a:spcBef>
                  <a:spcPct val="0"/>
                </a:spcBef>
                <a:spcAft>
                  <a:spcPct val="0"/>
                </a:spcAft>
                <a:buNone/>
              </a:pPr>
              <a:t>100%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7" name="Metin Yer Tutucusu 182"/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-696913" y="4098925"/>
            <a:ext cx="81121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4123E4DB-8F98-4641-B848-7E8BB1BD4D1D}" type="datetime'''H''''''''''''''''iz''m''''''''''etle''''''''''''''r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Hizmetler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6" name="Metin Yer Tutucusu 181"/>
          <p:cNvSpPr>
            <a:spLocks noGrp="1"/>
          </p:cNvSpPr>
          <p:nvPr>
            <p:custDataLst>
              <p:tags r:id="rId29"/>
            </p:custDataLst>
          </p:nvPr>
        </p:nvSpPr>
        <p:spPr bwMode="auto">
          <a:xfrm>
            <a:off x="-436563" y="2593975"/>
            <a:ext cx="5508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F323AA71-8873-4461-8EA6-C8D52828C19C}" type="datetime'''''''''S''an''''a''''''''''''''''''y''''''''''''i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Sanayi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5" name="Metin Yer Tutucusu 180"/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-385763" y="1638300"/>
            <a:ext cx="500063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ct val="0"/>
              </a:spcBef>
              <a:spcAft>
                <a:spcPct val="0"/>
              </a:spcAft>
              <a:buNone/>
            </a:pPr>
            <a:fld id="{8C03CFAC-C281-421C-818E-5045B7FFE116}" type="datetime'''T''ar''''''''''''''''''''''''''''''ım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r">
                <a:spcBef>
                  <a:spcPct val="0"/>
                </a:spcBef>
                <a:spcAft>
                  <a:spcPct val="0"/>
                </a:spcAft>
                <a:buNone/>
              </a:pPr>
              <a:t>Tarım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179"/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8118475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6AD0F04-3424-4CE5-BFF7-AE9B69354449}" type="datetime'''''2''''''''''''01''''''7''-''''''Q''''''''''''''3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8" name="Metin Yer Tutucusu 123"/>
          <p:cNvSpPr>
            <a:spLocks noGrp="1"/>
          </p:cNvSpPr>
          <p:nvPr>
            <p:custDataLst>
              <p:tags r:id="rId32"/>
            </p:custDataLst>
          </p:nvPr>
        </p:nvSpPr>
        <p:spPr bwMode="gray">
          <a:xfrm>
            <a:off x="5429250" y="24130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CB952C3-1975-4DE5-8B60-FD6895D04722}" type="datetime'''''''''''''''''''''''''5''''''''''''''4'''',0''''''''''%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54,0%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5" name="Metin Yer Tutucusu 120"/>
          <p:cNvSpPr>
            <a:spLocks noGrp="1"/>
          </p:cNvSpPr>
          <p:nvPr>
            <p:custDataLst>
              <p:tags r:id="rId33"/>
            </p:custDataLst>
          </p:nvPr>
        </p:nvSpPr>
        <p:spPr bwMode="gray">
          <a:xfrm>
            <a:off x="4902200" y="23241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1877499-B602-4512-AEF5-01DB6BB50496}" type="datetime'''''''''''''52'''''''',''''''''''''8''%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52,8%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1" name="Metin Yer Tutucusu 116"/>
          <p:cNvSpPr>
            <a:spLocks noGrp="1"/>
          </p:cNvSpPr>
          <p:nvPr>
            <p:custDataLst>
              <p:tags r:id="rId34"/>
            </p:custDataLst>
          </p:nvPr>
        </p:nvSpPr>
        <p:spPr bwMode="gray">
          <a:xfrm>
            <a:off x="4371975" y="37115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FE0B52B-0CF6-4C6C-AB27-0AC5CFB42897}" type="datetime'''''''''''''''''''''''54,''''''''''''''''6''''''''%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54,6%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3" name="Metin Yer Tutucusu 179"/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55054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24DDD8E-3D57-41EB-AF71-73D97A81290A}" type="datetime'2''''''''0''''''''''''''''''''1''''''''4''''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2" name="Metin Yer Tutucusu 117"/>
          <p:cNvSpPr>
            <a:spLocks noGrp="1"/>
          </p:cNvSpPr>
          <p:nvPr>
            <p:custDataLst>
              <p:tags r:id="rId36"/>
            </p:custDataLst>
          </p:nvPr>
        </p:nvSpPr>
        <p:spPr bwMode="gray">
          <a:xfrm>
            <a:off x="4371975" y="22066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4CE975-5B6C-478D-8EB7-4BA3030D3D3A}" type="datetime'''''4''''5'',''''3''''''''''''''%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45,3%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7" name="Metin Yer Tutucusu 2"/>
          <p:cNvSpPr>
            <a:spLocks noGrp="1"/>
          </p:cNvSpPr>
          <p:nvPr>
            <p:custDataLst>
              <p:tags r:id="rId37"/>
            </p:custDataLst>
          </p:nvPr>
        </p:nvSpPr>
        <p:spPr bwMode="gray">
          <a:xfrm>
            <a:off x="6489700" y="37846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C6D209C-CFD2-49C1-BFA7-5125BBED4128}" type="datetime'''4''''''''''''''''''''9'',''''''''''''''8''''''''''%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49,8%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3" name="Metin Yer Tutucusu 2"/>
          <p:cNvSpPr>
            <a:spLocks noGrp="1"/>
          </p:cNvSpPr>
          <p:nvPr>
            <p:custDataLst>
              <p:tags r:id="rId38"/>
            </p:custDataLst>
          </p:nvPr>
        </p:nvSpPr>
        <p:spPr bwMode="gray">
          <a:xfrm>
            <a:off x="7543800" y="23749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138C46D-213E-4F84-AFC9-0C76A7C0D042}" type="datetime'''''5''''''''''''''5'''''''''''''''''''''''''''',''7''%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55,7%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8" name="Metin Yer Tutucusu 2"/>
          <p:cNvSpPr>
            <a:spLocks noGrp="1"/>
          </p:cNvSpPr>
          <p:nvPr>
            <p:custDataLst>
              <p:tags r:id="rId39"/>
            </p:custDataLst>
          </p:nvPr>
        </p:nvSpPr>
        <p:spPr bwMode="gray">
          <a:xfrm>
            <a:off x="6489700" y="23336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0C66D34A-4EEE-46AF-9F00-CB372200CAEF}" type="datetime'''''4''6'''''''''''''''',''''''5''''''''''%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3" name="Metin Yer Tutucusu 2"/>
          <p:cNvSpPr>
            <a:spLocks noGrp="1"/>
          </p:cNvSpPr>
          <p:nvPr>
            <p:custDataLst>
              <p:tags r:id="rId40"/>
            </p:custDataLst>
          </p:nvPr>
        </p:nvSpPr>
        <p:spPr bwMode="gray">
          <a:xfrm>
            <a:off x="5959475" y="38004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83500B6-4A4A-48C7-A6C6-4EDA6B894B06}" type="datetime'''''''4''''''''''''''''8,''''''''7''''''''%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48,7%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4" name="Metin Yer Tutucusu 2"/>
          <p:cNvSpPr>
            <a:spLocks noGrp="1"/>
          </p:cNvSpPr>
          <p:nvPr>
            <p:custDataLst>
              <p:tags r:id="rId41"/>
            </p:custDataLst>
          </p:nvPr>
        </p:nvSpPr>
        <p:spPr bwMode="gray">
          <a:xfrm>
            <a:off x="5959475" y="23685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3434F2E-003C-4A40-9EA5-6EE283661DBD}" type="datetime'''4''''''''''''''''''6,''''''5''%''''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46,5%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179"/>
          <p:cNvSpPr>
            <a:spLocks noGrp="1"/>
          </p:cNvSpPr>
          <p:nvPr>
            <p:custDataLst>
              <p:tags r:id="rId42"/>
            </p:custDataLst>
          </p:nvPr>
        </p:nvSpPr>
        <p:spPr bwMode="auto">
          <a:xfrm>
            <a:off x="7061200" y="47593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C461AD-EE48-42A7-967F-3237EDEE92EB}" type="datetime'''''''''20''''''1''''7''''''''''''-Q''''''''1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2017-Q1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0" name="Metin Yer Tutucusu 2"/>
          <p:cNvSpPr>
            <a:spLocks noGrp="1"/>
          </p:cNvSpPr>
          <p:nvPr>
            <p:custDataLst>
              <p:tags r:id="rId43"/>
            </p:custDataLst>
          </p:nvPr>
        </p:nvSpPr>
        <p:spPr bwMode="gray">
          <a:xfrm>
            <a:off x="7016750" y="38703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4FDD0A1-A19F-4616-A16C-8A52EEE222C0}" type="datetime'4''''4'''''''''''''''''''',''''''''2''''''''%''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44,2%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"/>
          <p:cNvSpPr>
            <a:spLocks noGrp="1"/>
          </p:cNvSpPr>
          <p:nvPr>
            <p:custDataLst>
              <p:tags r:id="rId44"/>
            </p:custDataLst>
          </p:nvPr>
        </p:nvSpPr>
        <p:spPr bwMode="gray">
          <a:xfrm>
            <a:off x="7016750" y="24193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6F65E82-A5D6-42EF-AF06-220F98306815}" type="datetime'''52'',''''''''3''%''''''''''''''''''''''''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52,3%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2" name="Metin Yer Tutucusu 179"/>
          <p:cNvSpPr>
            <a:spLocks noGrp="1"/>
          </p:cNvSpPr>
          <p:nvPr>
            <p:custDataLst>
              <p:tags r:id="rId45"/>
            </p:custDataLst>
          </p:nvPr>
        </p:nvSpPr>
        <p:spPr bwMode="auto">
          <a:xfrm>
            <a:off x="65659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DEFEA26-F49D-4E59-A394-4C6FBEF40271}" type="datetime'2''''''''''0''''''1''''''''''''''''''''''''''''6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2" name="Metin Yer Tutucusu 178"/>
          <p:cNvSpPr>
            <a:spLocks noGrp="1"/>
          </p:cNvSpPr>
          <p:nvPr>
            <p:custDataLst>
              <p:tags r:id="rId46"/>
            </p:custDataLst>
          </p:nvPr>
        </p:nvSpPr>
        <p:spPr bwMode="auto">
          <a:xfrm>
            <a:off x="49784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9966244-CBBD-4B65-9905-F25F4C33434F}" type="datetime'''''2''''''''''''''''''0''''1''''''''''''''3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2013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82" name="Metin Yer Tutucusu 2"/>
          <p:cNvSpPr>
            <a:spLocks noGrp="1"/>
          </p:cNvSpPr>
          <p:nvPr>
            <p:custDataLst>
              <p:tags r:id="rId47"/>
            </p:custDataLst>
          </p:nvPr>
        </p:nvSpPr>
        <p:spPr bwMode="gray">
          <a:xfrm>
            <a:off x="7543800" y="38735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32E21892-E96E-481D-9D05-BBD5CFFB6FCD}" type="datetime'''''''''''''4''''''''''''3'',8''''''''''''''''''''''%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43,8%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7" name="Metin Yer Tutucusu 122"/>
          <p:cNvSpPr>
            <a:spLocks noGrp="1"/>
          </p:cNvSpPr>
          <p:nvPr>
            <p:custDataLst>
              <p:tags r:id="rId48"/>
            </p:custDataLst>
          </p:nvPr>
        </p:nvSpPr>
        <p:spPr bwMode="gray">
          <a:xfrm>
            <a:off x="5429250" y="38798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19053497-EC75-4997-AC48-4BF2AAE7EDCB}" type="datetime'''''''43'''''''''',''4''''''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43,4%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44" name="Metin Yer Tutucusu 119"/>
          <p:cNvSpPr>
            <a:spLocks noGrp="1"/>
          </p:cNvSpPr>
          <p:nvPr>
            <p:custDataLst>
              <p:tags r:id="rId49"/>
            </p:custDataLst>
          </p:nvPr>
        </p:nvSpPr>
        <p:spPr bwMode="gray">
          <a:xfrm>
            <a:off x="4902200" y="38258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81DFC71-CCAF-44D8-B93A-FD06C7E17E14}" type="datetime'''''''''''''4''''''''''''7'''',''''''''''0''%''''''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47,0%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91" name="Metin Yer Tutucusu 179"/>
          <p:cNvSpPr>
            <a:spLocks noGrp="1"/>
          </p:cNvSpPr>
          <p:nvPr>
            <p:custDataLst>
              <p:tags r:id="rId50"/>
            </p:custDataLst>
          </p:nvPr>
        </p:nvSpPr>
        <p:spPr bwMode="auto">
          <a:xfrm>
            <a:off x="603567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82E268B3-C247-47F0-A632-E6A5822C5E1B}" type="datetime'''2''''''''0''''1''''''''''5''''''''''''''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1" name="Metin Yer Tutucusu 177"/>
          <p:cNvSpPr>
            <a:spLocks noGrp="1"/>
          </p:cNvSpPr>
          <p:nvPr>
            <p:custDataLst>
              <p:tags r:id="rId51"/>
            </p:custDataLst>
          </p:nvPr>
        </p:nvSpPr>
        <p:spPr bwMode="auto">
          <a:xfrm>
            <a:off x="444817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612BB0E-D362-4958-8F8F-B02E60CE3057}" type="datetime'''''2''''''''''''''''''0''12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2012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5" name="Metin Yer Tutucusu 172"/>
          <p:cNvSpPr>
            <a:spLocks noGrp="1"/>
          </p:cNvSpPr>
          <p:nvPr>
            <p:custDataLst>
              <p:tags r:id="rId52"/>
            </p:custDataLst>
          </p:nvPr>
        </p:nvSpPr>
        <p:spPr bwMode="auto">
          <a:xfrm>
            <a:off x="18034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C0C249D-0D26-45D9-8D4F-E850A8CAC17C}" type="datetime'''''''''2''0''''''0''''''''''''''''''''''''''''7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2007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6" name="Metin Yer Tutucusu 101"/>
          <p:cNvSpPr>
            <a:spLocks noGrp="1"/>
          </p:cNvSpPr>
          <p:nvPr>
            <p:custDataLst>
              <p:tags r:id="rId53"/>
            </p:custDataLst>
          </p:nvPr>
        </p:nvSpPr>
        <p:spPr bwMode="gray">
          <a:xfrm>
            <a:off x="1727200" y="39878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C177289-8CF1-4AAF-872D-8CD99DD13CE9}" type="datetime'''''''''3''''''''''''''6'''''''''',3''''''''''''''''%'''">
              <a:rPr lang="en-US" sz="1500">
                <a:latin typeface="Times New Roman"/>
                <a:cs typeface="Times New Roman"/>
                <a:sym typeface="Times New Roman"/>
              </a:rPr>
              <a:pPr/>
              <a:t>36,3%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7" name="Metin Yer Tutucusu 102"/>
          <p:cNvSpPr>
            <a:spLocks noGrp="1"/>
          </p:cNvSpPr>
          <p:nvPr>
            <p:custDataLst>
              <p:tags r:id="rId54"/>
            </p:custDataLst>
          </p:nvPr>
        </p:nvSpPr>
        <p:spPr bwMode="gray">
          <a:xfrm>
            <a:off x="1727200" y="24828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0FC9BD2-6B0D-4058-94DE-721344542832}" type="datetime'''''6''3'''''''''''''''',''''''7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63,7%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6" name="Metin Yer Tutucusu 173"/>
          <p:cNvSpPr>
            <a:spLocks noGrp="1"/>
          </p:cNvSpPr>
          <p:nvPr>
            <p:custDataLst>
              <p:tags r:id="rId55"/>
            </p:custDataLst>
          </p:nvPr>
        </p:nvSpPr>
        <p:spPr bwMode="auto">
          <a:xfrm>
            <a:off x="23304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920072A-999E-42F0-820C-2C0006F90866}" type="datetime'''''''''''''2''''''''''0''''0''''''''''8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2008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3" name="Metin Yer Tutucusu 171"/>
          <p:cNvSpPr>
            <a:spLocks noGrp="1"/>
          </p:cNvSpPr>
          <p:nvPr>
            <p:custDataLst>
              <p:tags r:id="rId56"/>
            </p:custDataLst>
          </p:nvPr>
        </p:nvSpPr>
        <p:spPr bwMode="auto">
          <a:xfrm>
            <a:off x="127635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32D8F4A-704D-4963-9DE9-8394F6BA8DEE}" type="datetime'''''''''''2''''''''''0''''''0''''''''6''''''''''''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2006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4" name="Metin Yer Tutucusu 99"/>
          <p:cNvSpPr>
            <a:spLocks noGrp="1"/>
          </p:cNvSpPr>
          <p:nvPr>
            <p:custDataLst>
              <p:tags r:id="rId57"/>
            </p:custDataLst>
          </p:nvPr>
        </p:nvSpPr>
        <p:spPr bwMode="gray">
          <a:xfrm>
            <a:off x="1200150" y="24352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F01CE67-38CC-47EC-983F-0E8700069E5A}" type="datetime'6''''0'''''''''''''',''''''''6''''''''''''''''''''''''''%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60,6%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2" name="Metin Yer Tutucusu 170"/>
          <p:cNvSpPr>
            <a:spLocks noGrp="1"/>
          </p:cNvSpPr>
          <p:nvPr>
            <p:custDataLst>
              <p:tags r:id="rId58"/>
            </p:custDataLst>
          </p:nvPr>
        </p:nvSpPr>
        <p:spPr bwMode="auto">
          <a:xfrm>
            <a:off x="74612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7B2792C-6ACF-42A7-A7EE-B0A8331D1881}" type="datetime'''''''''''''''''''''''''''''2''''''''''''''''0''''''0''5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2005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8" name="Metin Yer Tutucusu 113"/>
          <p:cNvSpPr>
            <a:spLocks noGrp="1"/>
          </p:cNvSpPr>
          <p:nvPr>
            <p:custDataLst>
              <p:tags r:id="rId59"/>
            </p:custDataLst>
          </p:nvPr>
        </p:nvSpPr>
        <p:spPr bwMode="gray">
          <a:xfrm>
            <a:off x="3841750" y="39909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626CAAC0-E4EB-4109-A5A9-8FF71ED7C3E0}" type="datetime'''''''''''''3''6,''''''''''''''''2''''''''''''''''%'''''''''">
              <a:rPr lang="en-US" altLang="en-US" sz="1500">
                <a:latin typeface="Times New Roman"/>
                <a:cs typeface="Times New Roman"/>
                <a:sym typeface="Times New Roman"/>
              </a:rPr>
              <a:pPr/>
              <a:t>36,2%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3" name="Metin Yer Tutucusu 98"/>
          <p:cNvSpPr>
            <a:spLocks noGrp="1"/>
          </p:cNvSpPr>
          <p:nvPr>
            <p:custDataLst>
              <p:tags r:id="rId60"/>
            </p:custDataLst>
          </p:nvPr>
        </p:nvSpPr>
        <p:spPr bwMode="gray">
          <a:xfrm>
            <a:off x="1200150" y="39401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C0CE37B-E950-46B4-B5B8-5C5B02786015}" type="datetime'3''''9'''''''',''''''''4''''''''%'''''''''''''">
              <a:rPr lang="en-US" sz="1500">
                <a:latin typeface="Times New Roman"/>
                <a:cs typeface="Times New Roman"/>
                <a:sym typeface="Times New Roman"/>
              </a:rPr>
              <a:pPr/>
              <a:t>39,4%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90" name="Metin Yer Tutucusu 176"/>
          <p:cNvSpPr>
            <a:spLocks noGrp="1"/>
          </p:cNvSpPr>
          <p:nvPr>
            <p:custDataLst>
              <p:tags r:id="rId61"/>
            </p:custDataLst>
          </p:nvPr>
        </p:nvSpPr>
        <p:spPr bwMode="auto">
          <a:xfrm>
            <a:off x="3924300" y="4759325"/>
            <a:ext cx="382588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2590C3B-7429-46F3-A3E1-041E00AA5DF2}" type="datetime'''''2''''''''''''''01''1''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2011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6" name="Metin Yer Tutucusu 111"/>
          <p:cNvSpPr>
            <a:spLocks noGrp="1"/>
          </p:cNvSpPr>
          <p:nvPr>
            <p:custDataLst>
              <p:tags r:id="rId62"/>
            </p:custDataLst>
          </p:nvPr>
        </p:nvSpPr>
        <p:spPr bwMode="gray">
          <a:xfrm>
            <a:off x="3314700" y="26447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B89DC53-C94B-4475-8152-AE229A81B501}" type="datetime'''''''''''''''''''''''7''''4'',''0''''%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74,0%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7" name="Metin Yer Tutucusu 174"/>
          <p:cNvSpPr>
            <a:spLocks noGrp="1"/>
          </p:cNvSpPr>
          <p:nvPr>
            <p:custDataLst>
              <p:tags r:id="rId63"/>
            </p:custDataLst>
          </p:nvPr>
        </p:nvSpPr>
        <p:spPr bwMode="auto">
          <a:xfrm>
            <a:off x="2860675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92F6285-EEEA-46E5-BC8C-2F8767ACC2E0}" type="datetime'''''''''''2''''''''''''''''''''''00''''''''''9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2009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2" name="Metin Yer Tutucusu 107"/>
          <p:cNvSpPr>
            <a:spLocks noGrp="1"/>
          </p:cNvSpPr>
          <p:nvPr>
            <p:custDataLst>
              <p:tags r:id="rId64"/>
            </p:custDataLst>
          </p:nvPr>
        </p:nvSpPr>
        <p:spPr bwMode="gray">
          <a:xfrm>
            <a:off x="2784475" y="39497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D704293-8309-4E02-B9D7-49D410612E7D}" type="datetime'38'''''''''',''''9%'''''''''''''''''''''''''">
              <a:rPr lang="en-US" sz="1500">
                <a:latin typeface="Times New Roman"/>
                <a:cs typeface="Times New Roman"/>
                <a:sym typeface="Times New Roman"/>
              </a:rPr>
              <a:pPr/>
              <a:t>38,9%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3" name="Metin Yer Tutucusu 108"/>
          <p:cNvSpPr>
            <a:spLocks noGrp="1"/>
          </p:cNvSpPr>
          <p:nvPr>
            <p:custDataLst>
              <p:tags r:id="rId65"/>
            </p:custDataLst>
          </p:nvPr>
        </p:nvSpPr>
        <p:spPr bwMode="gray">
          <a:xfrm>
            <a:off x="2784475" y="244792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B7FFAEA-6A57-4EBF-BF1C-7667F6A4D77F}" type="datetime'''''''''''6''''''''''0'''''''''''''''''''',''''9%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60,9%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9" name="Metin Yer Tutucusu 114"/>
          <p:cNvSpPr>
            <a:spLocks noGrp="1"/>
          </p:cNvSpPr>
          <p:nvPr>
            <p:custDataLst>
              <p:tags r:id="rId66"/>
            </p:custDataLst>
          </p:nvPr>
        </p:nvSpPr>
        <p:spPr bwMode="gray">
          <a:xfrm>
            <a:off x="3841750" y="248920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AAB07258-6FA7-4E8A-8A99-FE37B8CC5B22}" type="datetime'63'',''7''''''''%'''''''''''''''''''''''''''">
              <a:rPr lang="en-US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63,7%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8" name="Metin Yer Tutucusu 175"/>
          <p:cNvSpPr>
            <a:spLocks noGrp="1"/>
          </p:cNvSpPr>
          <p:nvPr>
            <p:custDataLst>
              <p:tags r:id="rId67"/>
            </p:custDataLst>
          </p:nvPr>
        </p:nvSpPr>
        <p:spPr bwMode="auto">
          <a:xfrm>
            <a:off x="33909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EE9FD00-A656-406A-A7DD-A73A37D0D506}" type="datetime'''20''''''''''''''''''''''''''''''''1''''''''''''''''''''0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2010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5" name="Metin Yer Tutucusu 110"/>
          <p:cNvSpPr>
            <a:spLocks noGrp="1"/>
          </p:cNvSpPr>
          <p:nvPr>
            <p:custDataLst>
              <p:tags r:id="rId68"/>
            </p:custDataLst>
          </p:nvPr>
        </p:nvSpPr>
        <p:spPr bwMode="gray">
          <a:xfrm>
            <a:off x="3314700" y="414655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FB2EC16-FCBB-44B9-8BFE-F33F681C5ECF}" type="datetime'''''''''''2''''''''''5,''8''''''''''''''''''%'">
              <a:rPr lang="en-US" sz="1500">
                <a:latin typeface="Times New Roman"/>
                <a:cs typeface="Times New Roman"/>
                <a:sym typeface="Times New Roman"/>
              </a:rPr>
              <a:pPr/>
              <a:t>25,8%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9" name="Metin Yer Tutucusu 104"/>
          <p:cNvSpPr>
            <a:spLocks noGrp="1"/>
          </p:cNvSpPr>
          <p:nvPr>
            <p:custDataLst>
              <p:tags r:id="rId69"/>
            </p:custDataLst>
          </p:nvPr>
        </p:nvSpPr>
        <p:spPr bwMode="gray">
          <a:xfrm>
            <a:off x="2254250" y="41116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0380B5E-CE83-43F3-9395-A5A642365EE3}" type="datetime'''''''''''''''2''''8'',''''''''''''''2''''''''''%'''''''''">
              <a:rPr lang="en-US" sz="1500">
                <a:latin typeface="Times New Roman"/>
                <a:cs typeface="Times New Roman"/>
                <a:sym typeface="Times New Roman"/>
              </a:rPr>
              <a:pPr/>
              <a:t>28,2%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30" name="Metin Yer Tutucusu 105"/>
          <p:cNvSpPr>
            <a:spLocks noGrp="1"/>
          </p:cNvSpPr>
          <p:nvPr>
            <p:custDataLst>
              <p:tags r:id="rId70"/>
            </p:custDataLst>
          </p:nvPr>
        </p:nvSpPr>
        <p:spPr bwMode="gray">
          <a:xfrm>
            <a:off x="2254250" y="26066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743CA61-6F86-49BD-A3C6-AB8B16FFC65A}" type="datetime'''7''1'''''''''''''',''''''''8''%''''''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71,8%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1" name="Metin Yer Tutucusu 96"/>
          <p:cNvSpPr>
            <a:spLocks noGrp="1"/>
          </p:cNvSpPr>
          <p:nvPr>
            <p:custDataLst>
              <p:tags r:id="rId71"/>
            </p:custDataLst>
          </p:nvPr>
        </p:nvSpPr>
        <p:spPr bwMode="gray">
          <a:xfrm>
            <a:off x="669925" y="22923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A5156AD-E6C1-47FF-92BA-A71E90510980}" type="datetime'''''5''''''''''1'''''''''''''',''''0''''''''''''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51,0%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1" name="Metin Yer Tutucusu 29"/>
          <p:cNvSpPr>
            <a:spLocks noGrp="1"/>
          </p:cNvSpPr>
          <p:nvPr>
            <p:custDataLst>
              <p:tags r:id="rId72"/>
            </p:custDataLst>
          </p:nvPr>
        </p:nvSpPr>
        <p:spPr bwMode="gray">
          <a:xfrm>
            <a:off x="139700" y="2593975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9DD3A5F3-278A-40F6-A64E-DBDAC8B4FA10}" type="datetime'7''''''''''1'''''''''''',''''''''''''''''1''''''''''%'">
              <a:rPr 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71,1%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81" name="Metin Yer Tutucusu 169"/>
          <p:cNvSpPr>
            <a:spLocks noGrp="1"/>
          </p:cNvSpPr>
          <p:nvPr>
            <p:custDataLst>
              <p:tags r:id="rId73"/>
            </p:custDataLst>
          </p:nvPr>
        </p:nvSpPr>
        <p:spPr bwMode="auto">
          <a:xfrm>
            <a:off x="215900" y="4759325"/>
            <a:ext cx="3937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47D562F-7D60-4915-8DDB-FCC61A62761A}" type="datetime'''''''''''''''''''20''''''''''''''''0''''''''''''''4'''''''">
              <a:rPr lang="en-US" sz="1500" b="1">
                <a:latin typeface="Times New Roman"/>
                <a:cs typeface="Times New Roman"/>
                <a:sym typeface="Times New Roman"/>
              </a:rPr>
              <a:pPr marL="0" indent="0" algn="ctr">
                <a:spcBef>
                  <a:spcPct val="0"/>
                </a:spcBef>
                <a:spcAft>
                  <a:spcPct val="0"/>
                </a:spcAft>
                <a:buNone/>
              </a:pPr>
              <a:t>2004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9" name="Metin Yer Tutucusu 2"/>
          <p:cNvSpPr>
            <a:spLocks noGrp="1"/>
          </p:cNvSpPr>
          <p:nvPr>
            <p:custDataLst>
              <p:tags r:id="rId74"/>
            </p:custDataLst>
          </p:nvPr>
        </p:nvSpPr>
        <p:spPr bwMode="gray">
          <a:xfrm>
            <a:off x="8604250" y="2546350"/>
            <a:ext cx="546100" cy="228600"/>
          </a:xfrm>
          <a:prstGeom prst="rect">
            <a:avLst/>
          </a:prstGeom>
          <a:solidFill>
            <a:srgbClr val="C30C3E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4DB7B4F-6A72-4006-8D77-851DAFBFAC9D}" type="datetime'''''''''''''''''''''''''''''''''6''''5'''''',''0%'''">
              <a:rPr lang="tr-TR" altLang="en-US" sz="1500">
                <a:solidFill>
                  <a:schemeClr val="bg1"/>
                </a:solidFill>
                <a:latin typeface="Times New Roman"/>
                <a:cs typeface="Times New Roman"/>
                <a:sym typeface="Times New Roman"/>
              </a:rPr>
              <a:pPr/>
              <a:t>65,0%</a:t>
            </a:fld>
            <a:endParaRPr lang="tr-TR" sz="1500" dirty="0">
              <a:solidFill>
                <a:schemeClr val="bg1"/>
              </a:solidFill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120" name="Metin Yer Tutucusu 95"/>
          <p:cNvSpPr>
            <a:spLocks noGrp="1"/>
          </p:cNvSpPr>
          <p:nvPr>
            <p:custDataLst>
              <p:tags r:id="rId75"/>
            </p:custDataLst>
          </p:nvPr>
        </p:nvSpPr>
        <p:spPr bwMode="gray">
          <a:xfrm>
            <a:off x="669925" y="3797300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FC99E4D-528F-4ACD-BBC2-38FE6D4CBC1E}" type="datetime'''''''''''''''''''''4''''''9,''''''''''''''0%'''''">
              <a:rPr lang="en-US" sz="1500">
                <a:latin typeface="Times New Roman"/>
                <a:cs typeface="Times New Roman"/>
                <a:sym typeface="Times New Roman"/>
              </a:rPr>
              <a:pPr/>
              <a:t>49,0%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5" name="Metin Yer Tutucusu 179"/>
          <p:cNvSpPr>
            <a:spLocks noGrp="1"/>
          </p:cNvSpPr>
          <p:nvPr>
            <p:custDataLst>
              <p:tags r:id="rId76"/>
            </p:custDataLst>
          </p:nvPr>
        </p:nvSpPr>
        <p:spPr bwMode="auto">
          <a:xfrm>
            <a:off x="8607425" y="4759325"/>
            <a:ext cx="541338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0558328-3E84-40F1-A80F-3A2607221A0B}" type="datetime'''''''2''''0''''''''1''''7''''''''''''''-''K''as''ı''''m'">
              <a:rPr lang="tr-TR" altLang="en-US" sz="1500" b="1">
                <a:latin typeface="Times New Roman"/>
                <a:cs typeface="Times New Roman"/>
                <a:sym typeface="Times New Roman"/>
              </a:rPr>
              <a:pPr/>
              <a:t>2017-Kasım</a:t>
            </a:fld>
            <a:endParaRPr lang="tr-TR" sz="1500" b="1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0" name="Metin Yer Tutucusu 28"/>
          <p:cNvSpPr>
            <a:spLocks noGrp="1"/>
          </p:cNvSpPr>
          <p:nvPr>
            <p:custDataLst>
              <p:tags r:id="rId77"/>
            </p:custDataLst>
          </p:nvPr>
        </p:nvSpPr>
        <p:spPr bwMode="gray">
          <a:xfrm>
            <a:off x="139700" y="409892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D9A00467-A971-4A96-B0A8-2FCDBBA2935E}" type="datetime'''''''2''''''''8'''''''''''''''''''''''',9''''''''%'''''''">
              <a:rPr lang="en-US" sz="1500">
                <a:latin typeface="Times New Roman"/>
                <a:cs typeface="Times New Roman"/>
                <a:sym typeface="Times New Roman"/>
              </a:rPr>
              <a:pPr/>
              <a:t>28,9%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8" name="Metin Yer Tutucusu 2"/>
          <p:cNvSpPr>
            <a:spLocks noGrp="1"/>
          </p:cNvSpPr>
          <p:nvPr>
            <p:custDataLst>
              <p:tags r:id="rId78"/>
            </p:custDataLst>
          </p:nvPr>
        </p:nvSpPr>
        <p:spPr bwMode="gray">
          <a:xfrm>
            <a:off x="8604250" y="4029075"/>
            <a:ext cx="546100" cy="228600"/>
          </a:xfrm>
          <a:prstGeom prst="rect">
            <a:avLst/>
          </a:prstGeom>
          <a:solidFill>
            <a:srgbClr val="BBCAFB"/>
          </a:solidFill>
        </p:spPr>
        <p:txBody>
          <a:bodyPr vert="horz" wrap="none" lIns="26988" tIns="0" rIns="26988" bIns="0" numCol="1" spcCol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EB57A9C6-974E-4D49-A552-D999546FD8D5}" type="datetime'''''''''''3''''''''''''''''''3'''''''''''''''''',5%'''''''">
              <a:rPr lang="tr-TR" altLang="en-US" sz="1500">
                <a:latin typeface="Times New Roman"/>
                <a:cs typeface="Times New Roman"/>
                <a:sym typeface="Times New Roman"/>
              </a:rPr>
              <a:pPr/>
              <a:t>33,5%</a:t>
            </a:fld>
            <a:endParaRPr lang="tr-TR" sz="1500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12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Nesne 2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078678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think-cell Slide" r:id="rId18" imgW="416" imgH="416" progId="TCLayout.ActiveDocument.1">
                  <p:embed/>
                </p:oleObj>
              </mc:Choice>
              <mc:Fallback>
                <p:oleObj name="think-cell Slide" r:id="rId18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ikdörtgen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" name="Nesne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46182575"/>
              </p:ext>
            </p:extLst>
          </p:nvPr>
        </p:nvGraphicFramePr>
        <p:xfrm>
          <a:off x="0" y="1308100"/>
          <a:ext cx="9220148" cy="3441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Çizelge" r:id="rId20" imgW="9220148" imgH="3441885" progId="MSGraph.Chart.8">
                  <p:embed followColorScheme="full"/>
                </p:oleObj>
              </mc:Choice>
              <mc:Fallback>
                <p:oleObj name="Çizelge" r:id="rId20" imgW="9220148" imgH="344188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1308100"/>
                        <a:ext cx="9220148" cy="34418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Metin Yer Tutucusu 207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7693025" y="4716463"/>
            <a:ext cx="5222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88A9B93-A914-4A80-B9CA-82472AACF920}" type="datetime'''E''''''k''''i''''''m''-''2''01''''''''''8''''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Ekim-2018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6" name="Metin Yer Tutucusu 205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094413" y="4716463"/>
            <a:ext cx="74771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F6D6BBE0-DD48-48B0-932E-B763FB2C45A7}" type="datetime'''Ağ''u''s''''t''''o''''s''-''''''''''2''''''018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Ağustos-2018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2" name="Metin Yer Tutucusu 201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217863" y="4716463"/>
            <a:ext cx="55562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C3C7A4DC-E3B0-4798-BFC4-73E6BC9BAFB4}" type="datetime'''''''''''N''''''i''''''s''''''''a''''n-''201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Nisan-2018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3" name="Metin Yer Tutucusu 20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3943350" y="4716463"/>
            <a:ext cx="59055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B77E8839-3F6C-44A0-BDC8-599F3A377C0F}" type="datetime'''''M''''ay''''''''''''''''''''''''ı''s''-2''0''''1''''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Mayıs-2018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1" name="Metin Yer Tutucusu 200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514600" y="4716463"/>
            <a:ext cx="47783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2AD9225-0A00-4FC0-B112-57CDE485DD51}" type="datetime'''M''''''a''''''r''''''''''''''''''t-''2''''''01''''''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Mart-2018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29" name="Metin Yer Tutucusu 1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8389938" y="4716463"/>
            <a:ext cx="6127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774F7BB5-47B4-4D65-9540-1EB9F4E4C877}" type="datetime'''''''K''''''''a''''s''''ım''''-''2''''''''''''''''0''1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Kasım-2018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4" name="Metin Yer Tutucusu 203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4619625" y="4716463"/>
            <a:ext cx="7254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BFF7F7B-C03C-4EFD-A9F2-697EC3257509}" type="datetime'''Ha''z''''''i''''''''''''r''a''n''''-20''''1''''''8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Haziran-2018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5" name="Metin Yer Tutucusu 204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5329238" y="4716463"/>
            <a:ext cx="79057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3815146-6B6C-459F-9268-96C0BD80104F}" type="datetime'''''Tem''''''''''''''m''''uz''''''''-''''2''''''0''1''''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Temmuz-2018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77" name="Metin Yer Tutucusu 206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950075" y="4716463"/>
            <a:ext cx="5222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D1C34CD-2939-4291-8284-AA05E3B6BC76}" type="datetime'''''''''''''''''''E''y''lü''''''''''''''l-2''''01''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Eylül-2018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8" name="Metin Yer Tutucusu 198"/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1012825" y="4716463"/>
            <a:ext cx="509588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5AAE6E2B-76C8-4C88-BAC5-8C2572969742}" type="datetime'''Oc''''a''''''''''k''''''''''-''''''''2''0''1''8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Ocak-2018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7" name="Metin Yer Tutucusu 197"/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223838" y="4716463"/>
            <a:ext cx="60166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22997728-D1EF-4FA5-9645-7D65AF0B211C}" type="datetime'Ara''''''''lı''''''k''''''-''20''''''''''''''''17''''''''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Aralık-2017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  <p:sp>
        <p:nvSpPr>
          <p:cNvPr id="69" name="Metin Yer Tutucusu 199"/>
          <p:cNvSpPr>
            <a:spLocks noGrp="1"/>
          </p:cNvSpPr>
          <p:nvPr>
            <p:custDataLst>
              <p:tags r:id="rId16"/>
            </p:custDataLst>
          </p:nvPr>
        </p:nvSpPr>
        <p:spPr bwMode="auto">
          <a:xfrm>
            <a:off x="1738313" y="4716463"/>
            <a:ext cx="544513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fld id="{4821145A-1B4A-46D9-A44B-E354819AB488}" type="datetime'''''Ş''''''''''''ubat''''''''''-2''0''''1''''''''''8'''''">
              <a:rPr lang="en-US" altLang="en-US" sz="1600">
                <a:latin typeface="Times New Roman"/>
                <a:cs typeface="Times New Roman"/>
                <a:sym typeface="Times New Roman"/>
              </a:rPr>
              <a:pPr/>
              <a:t>Şubat-2018</a:t>
            </a:fld>
            <a:endParaRPr lang="tr-TR" sz="1600" dirty="0">
              <a:latin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30172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4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#d.%#m.%Y&lt;/m_strFormatTime&gt;&lt;/m_precDefaultDate&gt;&lt;m_precDefaultYear/&gt;&lt;m_precDefaultQuarter/&gt;&lt;m_precDefaultMonth/&gt;&lt;m_precDefaultWeek/&gt;&lt;m_precDefaultDay/&gt;&lt;m_mruColor&gt;&lt;m_vecMRU length=&quot;6&quot;&gt;&lt;elem m_fUsage=&quot;1.89999999999999990000E+000&quot;&gt;&lt;m_msothmcolidx val=&quot;0&quot;/&gt;&lt;m_rgb r=&quot;56&quot; g=&quot;69&quot; b=&quot;f1&quot;/&gt;&lt;m_ppcolschidx tagver0=&quot;23004&quot; tagname0=&quot;m_ppcolschidxUNRECOGNIZED&quot; val=&quot;0&quot;/&gt;&lt;m_nBrightness val=&quot;0&quot;/&gt;&lt;/elem&gt;&lt;elem m_fUsage=&quot;1.18754100000000020000E+000&quot;&gt;&lt;m_msothmcolidx val=&quot;0&quot;/&gt;&lt;m_rgb r=&quot;fd&quot; g=&quot;c7&quot; b=&quot;b&quot;/&gt;&lt;m_ppcolschidx tagver0=&quot;23004&quot; tagname0=&quot;m_ppcolschidxUNRECOGNIZED&quot; val=&quot;0&quot;/&gt;&lt;m_nBrightness val=&quot;0&quot;/&gt;&lt;/elem&gt;&lt;elem m_fUsage=&quot;8.10000000000000050000E-001&quot;&gt;&lt;m_msothmcolidx val=&quot;0&quot;/&gt;&lt;m_rgb r=&quot;bb&quot; g=&quot;ca&quot; b=&quot;fb&quot;/&gt;&lt;m_ppcolschidx tagver0=&quot;23004&quot; tagname0=&quot;m_ppcolschidxUNRECOGNIZED&quot; val=&quot;0&quot;/&gt;&lt;m_nBrightness val=&quot;0&quot;/&gt;&lt;/elem&gt;&lt;elem m_fUsage=&quot;7.29000000000000090000E-001&quot;&gt;&lt;m_msothmcolidx val=&quot;0&quot;/&gt;&lt;m_rgb r=&quot;c1&quot; g=&quot;b&quot; b=&quot;2b&quot;/&gt;&lt;m_ppcolschidx tagver0=&quot;23004&quot; tagname0=&quot;m_ppcolschidxUNRECOGNIZED&quot; val=&quot;0&quot;/&gt;&lt;m_nBrightness val=&quot;0&quot;/&gt;&lt;/elem&gt;&lt;elem m_fUsage=&quot;5.90490000000000180000E-001&quot;&gt;&lt;m_msothmcolidx val=&quot;0&quot;/&gt;&lt;m_rgb r=&quot;2b&quot; g=&quot;f3&quot; b=&quot;f9&quot;/&gt;&lt;m_ppcolschidx tagver0=&quot;23004&quot; tagname0=&quot;m_ppcolschidxUNRECOGNIZED&quot; val=&quot;0&quot;/&gt;&lt;m_nBrightness val=&quot;0&quot;/&gt;&lt;/elem&gt;&lt;elem m_fUsage=&quot;4.78296900000000140000E-001&quot;&gt;&lt;m_msothmcolidx val=&quot;0&quot;/&gt;&lt;m_rgb r=&quot;e9&quot; g=&quot;5&quot; b=&quot;3f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_KluM.unE.K07JcMq61b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TUyRr7OrEmV_ysXHUyKhA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q82wHk9ECG.1xJytzaG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wLLtQUKQ_umRqASWfg1x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3RGrjs0MkeTrD.qujWeI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j7ySHUnK02BpfH3rIsq8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e5ETDJmkESZiVh5US802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..9qgN6UO7W03skQeS4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4U8BmsTE.Xbr5iB5jF7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9Rd6Pr0ka.ZorpLPwg6g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KPhAOrhyE.QV6iPzBI1X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KcGcaIqTbiu9.Ovfvy4C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B6QWSAmECA6mBz_JC6B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J_x2H8DBUG9yi.Ac0_vK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mioFf6Cc0GIngWJypbHv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byuaGl1kyJCI1xKLxc1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CTASmZ9S0WtjcLnPQln2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ZNfZTNORuSTG43IG7_mS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2tWTb4IQqC2CDScP7hG.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fJy5ZA_06GGG0yrLCPw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nFHI2ZIEaPhmKmSLqp3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Nsq7dzBQ06FDzSqjRhyDg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j5avj7ikih.4Nn4mYxu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v4PY30ZkKhwj0YLCfi3Q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0z1fL7nQwarHiuzu1t53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nBAoYySZaCFqOB7AC4w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Q66k8SGTqSTGCZzqPFn2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HG6PQfL0GXrrS.iaazo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4BOc.qDJ0m69nQp_9sVN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_rwklJ_0CFmzD4Pbpql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Y3gbmnbxEe3iWWtNGkNv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s8fAWUNvUSc84Er7ucZU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fw9bBJ8TGe.8dXUA6kpD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nyYxw93kiDlILY5cCorA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CpWsLW1UCdforORCY9G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PhAh0FCNUaL5SwdIter6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JvBg_YLUKNq7Lp.Qclgg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FWKfz9U0aqyoX.YawOYg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FXf68oQhyiR5LSQ2bQv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65khUGTJag4JJS6d2FD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48TWgHyRHaBOSHLyfHAp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8XET5PQSyaBy4L01dG24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gy2_S_kzEyzGoPS0iyjs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4bMRRf0ScyQjmdW0zCCL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t6E9WuQlGE9O6CEd.lw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OCiCfScScKFCz4_RIsPvQ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o38UluR2aFjl7UkrnZ3Q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qc_.LuyReuf0ORRR1eafQ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VrUFPKqUakzOCrU.2Fw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RmCV_KQ1u_5iAKwlKSu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EaygSAXUS29KqwW_xA8g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9BqgtfgE6pg76Hu0hc6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mhO8xseS0yMlxXTwd8Nz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iULU_.l2U2rR66Hp6L.2g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KhxScT3E2AIUTrt7mvxQ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jb03Erv5kGwMEUEhA4Imw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_uPE6bxUilH8uO8xN2aQ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1SYEMiG9E286sKm4ogWKA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fdkJV0z4kuExNxGMl.HhA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daZXmI0X0.ej6091x6VC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OBJ7nxv1EaZzjnoKbep8w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jy5yRU70.J0yjypnEbrg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N.hFuHjxU6nnL5KddeLz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hwur_ZuUWtC2_msbbfX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3uvay94UC5ya5fagXD6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D0Xt.EyPUGzgCRmYhiIC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oe.kQRxUm7ijhXV9QXc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aDQMjQoj0aEQ_RtfXN.i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pKW8Pa01U.F0pz.8jTCw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0XPXgtvmU2PkQcHwATCc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BVHcuZ0Ee0eTXpc7hs7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iO15.5mXkuiOSdRs5Ki2g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dZTFy.Dkqb0Ud5Wycou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vmRamHe5E63OdQt6J2yLA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181y1r6CESmjkCqYy9BB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XlmwYZXLk.nqR7K1KD1q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B.0qO5T0afMjJNAlVQF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Aw43uGd0KQ3Vz8.xPtl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HgqhNasUi8Ngno0fsNq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a5_etU0SxuqcrDyQNeZcw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Z_xgcl_Ak.oxGXsEb4_RA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CGYWXOmSKawhDAqFcC8u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ABZvifckyeXOJ2OHMnbw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9QvsWERFisjs9xGyIFvA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v0ppaSuuUe8IEEYSktmQA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j3HQVgv02D5RYCMtivb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AIkrzpcVkew.EOqOrdlP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zDOYI7d0WHbq2uNNj4bQ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eY7TScBUqnxbN.Ab.MRg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WnIPQbybkioE91anPRqEg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ZvvNTrgLEmz8714lCqa_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cTpM7RBVE27i9_dCd.9WA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NjEMLWukSnD5bAlSuD6w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EgrVKKFEyG20lsF8kwkg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8MIf2SQokaGqNnJgfMf0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iN9t2Jbl0qnIL3nIQYhng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R5RuC7506CwG4xQTUtt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L.XTsobkKyUjFDkA2J0Q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W119r5hIES4jEcosLSrb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M9ODcu_ukCL08TtrG_ed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OTO53SORU2SZsN_ocAZR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wN09cVMCkGoFdN06kPDu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YMrXDD3AUmHqJ7CJj36S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OwEQNbkUaJfN87NXEr.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7q82wHk9ECG.1xJytzaG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30I8q3ZT62_qw_djHGKn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ba8u_DvSHqFb.CbO7FPJ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5Qm3lnGQ02zrjipjRt2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ok4WA1j0y6ORwT1Xh57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Thdk._S52YFocFQ2sCC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w91zDBSxeIvAZTRCQhz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L5yh21SsC6J1B3iU4_O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WO0cz.HQRuKTdvC47xzJ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fJy5ZA_06GGG0yrLCPw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v4PY30ZkKhwj0YLCfi3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wg7s49RBk6FadxUzMfM1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_byuaGl1kyJCI1xKLxc1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UtlOzSr2eIajIuKqn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cT_EcSGUEu0u1cYoSUbm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b4Zm7GQMqST7fdiHPu3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KM9kFBlIkSFixp3yCc2P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BLEeSvz4kWSzNMdu6xHt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gobUF8Qs60Qs.xXgumD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yG0nrrWSdqUrMZYTz3NT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g3Zv4vmlkyk_MYb4G.EN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55kNtBkSkG9D2Ny.FdgC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FS8hkYPEC6iY219Qt8I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2zVyvbvSkKrRSTFliRiI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IN_oKBuk0GcHIcbLfxzE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yPL4clLRN6_0fV8Ol6YE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EU9LFLhTESNpY0qK3jHx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Fq_JgWOR42OkHmozq_Y4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HG6PQfL0GXrrS.iaazo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syW0o_VRjONIuX3SwoRW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6qpIkldQxidhud32xPHU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4Jv5y9XS42Xuc6KnSFrt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cMn.kz4QSebyNitLMD4.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RcdMX23Q9eqOC5TqUENK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5r4D.pSlWRMeot7BvLT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r1p029.l0.4E6NwFy53d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ORLJBUS6WJzCKp4QPbd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__bj3ErSqatw.Dy9AkwF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R_tNuBRDumAbAHGjdLn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ynCdCnQhKxskQahTkU7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eWSsMwPReKF9q_h50A.A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4q4492bSuaGj2X7VHaBf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GPZuYhTwucnhocbDjf8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o4KB5qZTreaK8DOigENj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VzhDnhESLGHF3egvDukV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UpJPhrWSfmPvpUyuDvnD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.tTGpI9x0uv27rNK8MOrA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95dlMiLRmKlZSCMNPRyF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uybuuYQEuHkVJggDzycA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lIlECoTZGSjPNVuoyCs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4C05ck9TbadDUccvIji6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EaygSAXUS29KqwW_xA8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FWKfz9U0aqyoX.YawOY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TCpWsLW1UCdforORCY9GA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Aqa8qySMK7UxcThMYY7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f9BqgtfgE6pg76Hu0hc6A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79ZrPfYlkSs5JSEKyl83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i1prSYt0OrPZEI_ZFTA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hPmvXTRq02ilxMIvZAsa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N.hFuHjxU6nnL5KddeLz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PhAh0FCNUaL5SwdIter6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rnyYxw93kiDlILY5cCor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sBVHcuZ0Ee0eTXpc7hs7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Nfw_wWJUmnttDDaNa0q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aN5PoYUTyWolL2EhQcN5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v1ZADoRgCd.Wy5XCiph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j6bKuQajE6aXXQ_ZWyS_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m3tMHioPUSLsTzUWB25N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.JwrxrLgEuFaFPlE8f4R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DgESUuTQXuSUpzejbSEK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y0pz0ASq6t8AIicqo2v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FvsbYYvQyOTGJ8PRUdXw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Uoe.kQRxUm7ijhXV9QXc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PdZTFy.Dkqb0Ud5Wycou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1SvxMWqSsW9qKYv5lBgW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ABZvifckyeXOJ2OHMnb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PAw43uGd0KQ3Vz8.xPtl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NamWWi1THGRTQGmvQScS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6luF.yRzybpK1ZlkR1V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148</Words>
  <Application>Microsoft Office PowerPoint</Application>
  <PresentationFormat>Ekran Gösterisi (4:3)</PresentationFormat>
  <Paragraphs>140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Ofis Teması</vt:lpstr>
      <vt:lpstr>think-cell Slide</vt:lpstr>
      <vt:lpstr>Microsoft Graph Chart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Asus11PC</dc:creator>
  <cp:lastModifiedBy>ASUS 14</cp:lastModifiedBy>
  <cp:revision>70</cp:revision>
  <dcterms:created xsi:type="dcterms:W3CDTF">2015-02-13T20:09:52Z</dcterms:created>
  <dcterms:modified xsi:type="dcterms:W3CDTF">2018-01-23T14:22:23Z</dcterms:modified>
</cp:coreProperties>
</file>